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9" r:id="rId5"/>
    <p:sldId id="263" r:id="rId6"/>
    <p:sldId id="270" r:id="rId7"/>
    <p:sldId id="264" r:id="rId8"/>
    <p:sldId id="257" r:id="rId9"/>
    <p:sldId id="258" r:id="rId10"/>
    <p:sldId id="260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54956-56F3-4AA0-B344-2643A4F0BFBC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ACE82-A2AD-4C6D-B299-85EC0386CE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 Royal Highness, </a:t>
            </a:r>
            <a:br>
              <a:rPr lang="en-US" dirty="0" smtClean="0"/>
            </a:br>
            <a:r>
              <a:rPr lang="en-US" dirty="0" smtClean="0"/>
              <a:t>King Louis XIV and XVI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their actions helped fuel the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 Louis – extravagant? Or just your average French 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decadence of Versailles, what questions or comments come to mind?</a:t>
            </a:r>
          </a:p>
          <a:p>
            <a:r>
              <a:rPr lang="en-US" dirty="0" smtClean="0"/>
              <a:t>How would you feel if you were a peasant and you happened to see Versailles?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Antoinette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lady in the wrong country at the wrong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0"/>
            <a:ext cx="4648200" cy="628648"/>
          </a:xfrm>
        </p:spPr>
        <p:txBody>
          <a:bodyPr/>
          <a:lstStyle/>
          <a:p>
            <a:r>
              <a:rPr lang="en-US" sz="4800" dirty="0" smtClean="0"/>
              <a:t>Marie Antoinette </a:t>
            </a:r>
            <a:endParaRPr lang="en-US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0" y="762000"/>
            <a:ext cx="5029200" cy="6096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At the age of 14 she married Louis XVI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 member of the Austrian royal family, the connection was hoped to solidify relationships between the two countries.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 French people hated her from the  get-go.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She was well intertwined with the glamorous court life, but she fancied herself more modern and offended aristocrats by dismissing tradition French manners.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Her husband was more interested in food than consummating their wedding. 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She did not endear herself to the people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She had a play farm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She spent hordes of money on jewels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She gave uneducated opinions about ministers and advisors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And fired those who would curtail her spending!</a:t>
            </a:r>
            <a:endParaRPr lang="en-US" sz="1800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505200" cy="459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Antoinette and Children ~ </a:t>
            </a:r>
            <a:r>
              <a:rPr lang="en-US" dirty="0" err="1" smtClean="0"/>
              <a:t>Vigee</a:t>
            </a:r>
            <a:r>
              <a:rPr lang="en-US" dirty="0" smtClean="0"/>
              <a:t> </a:t>
            </a:r>
            <a:r>
              <a:rPr lang="en-US" dirty="0" err="1" smtClean="0"/>
              <a:t>LeBrun</a:t>
            </a:r>
            <a:r>
              <a:rPr lang="en-US" dirty="0" smtClean="0"/>
              <a:t>, 1788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What do you notice about the Queen and her family?</a:t>
            </a:r>
          </a:p>
          <a:p>
            <a:endParaRPr lang="en-US" dirty="0" smtClean="0"/>
          </a:p>
          <a:p>
            <a:r>
              <a:rPr lang="en-US" dirty="0" smtClean="0"/>
              <a:t>What expression does she wear on her face?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648200" cy="626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Class/ Homework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interview questions and review questions for the Louis’</a:t>
            </a:r>
          </a:p>
          <a:p>
            <a:r>
              <a:rPr lang="en-US" dirty="0" smtClean="0"/>
              <a:t>Read over Crossroads  62-67</a:t>
            </a:r>
          </a:p>
          <a:p>
            <a:r>
              <a:rPr lang="en-US" dirty="0" smtClean="0"/>
              <a:t>Complete the questions in </a:t>
            </a:r>
            <a:r>
              <a:rPr lang="en-US" smtClean="0"/>
              <a:t>the handout.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 – The Sun 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Etat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moi</a:t>
            </a:r>
            <a:r>
              <a:rPr lang="en-US" dirty="0" smtClean="0"/>
              <a:t>” ~ I am the nation.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Louis XIV – extravagant and elegant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5105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Ruled France for 70 years as an ABSOLUTE monarch</a:t>
            </a:r>
          </a:p>
          <a:p>
            <a:r>
              <a:rPr lang="en-US" dirty="0" smtClean="0"/>
              <a:t>Believed the country, its culture and life, revolved around him.</a:t>
            </a:r>
          </a:p>
          <a:p>
            <a:r>
              <a:rPr lang="en-US" dirty="0" smtClean="0"/>
              <a:t>Built the palace of Versailles and forced important nobles to live with him there (to ensure life did revolve around him)</a:t>
            </a:r>
          </a:p>
          <a:p>
            <a:r>
              <a:rPr lang="en-US" dirty="0" smtClean="0"/>
              <a:t>Everything required his approval and one wanted to be in his favor (royal awakening anyone?)</a:t>
            </a:r>
          </a:p>
          <a:p>
            <a:r>
              <a:rPr lang="en-US" dirty="0" smtClean="0"/>
              <a:t>Louis relied upon his own judgment (with a few external assistants) to rule.  His word was law.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1152525"/>
            <a:ext cx="40195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8264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00404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s://fbcdn-sphotos-a.akamaihd.net/hphotos-ak-snc6/184737_10150408794215092_866980091_17551960_269043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914400"/>
            <a:ext cx="7620000" cy="5715001"/>
          </a:xfrm>
          <a:prstGeom prst="rect">
            <a:avLst/>
          </a:prstGeom>
          <a:noFill/>
        </p:spPr>
      </p:pic>
      <p:pic>
        <p:nvPicPr>
          <p:cNvPr id="3081" name="Picture 9" descr="https://fbcdn-sphotos-a.akamaihd.net/hphotos-ak-snc6/189478_10150408794295092_866980091_17551961_7283087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-1"/>
            <a:ext cx="5143500" cy="6858001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066800"/>
            <a:ext cx="7667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457200" y="457200"/>
            <a:ext cx="997569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Louis XIV – great at Palace design, not so great at balancing the budget…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Trying to expand French territory, he had a number of unsuccessful wars. </a:t>
            </a:r>
          </a:p>
          <a:p>
            <a:r>
              <a:rPr lang="en-US" dirty="0" smtClean="0"/>
              <a:t>Fighting with the Dutch in the 1660’s gained some territory, but depleted the treasury</a:t>
            </a:r>
          </a:p>
          <a:p>
            <a:r>
              <a:rPr lang="en-US" dirty="0" smtClean="0"/>
              <a:t>Involved with the politics of the Catholic Church; he prosecuted so many protestants there was a huge decline in population in pockets across the country (exile of the Huguenots)</a:t>
            </a:r>
          </a:p>
          <a:p>
            <a:r>
              <a:rPr lang="en-US" dirty="0" smtClean="0"/>
              <a:t>During Louis XIV’s reign, the deficit was twice the government’s revenues.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</a:t>
            </a:r>
            <a:r>
              <a:rPr lang="en-US" smtClean="0"/>
              <a:t>his grandson </a:t>
            </a:r>
            <a:r>
              <a:rPr lang="en-US" dirty="0" smtClean="0"/>
              <a:t>Louis VX came to the throne at age 5, court extravagances continued and failure to reform social and economic problems continued to push the country towards disaster.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248336"/>
          </a:xfrm>
        </p:spPr>
        <p:txBody>
          <a:bodyPr>
            <a:normAutofit/>
          </a:bodyPr>
          <a:lstStyle/>
          <a:p>
            <a:r>
              <a:rPr lang="en-US" dirty="0" smtClean="0"/>
              <a:t>Grandson of Louis XIV</a:t>
            </a:r>
          </a:p>
          <a:p>
            <a:endParaRPr lang="en-US" dirty="0" smtClean="0"/>
          </a:p>
          <a:p>
            <a:r>
              <a:rPr lang="en-US" dirty="0" smtClean="0"/>
              <a:t>Inherited the throne at the age of 5</a:t>
            </a:r>
          </a:p>
          <a:p>
            <a:endParaRPr lang="en-US" dirty="0" smtClean="0"/>
          </a:p>
          <a:p>
            <a:r>
              <a:rPr lang="en-US" dirty="0" smtClean="0"/>
              <a:t>Fights the losing battle in the 7 years 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XVI : Inheriting a mess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What I should like most is to be </a:t>
            </a:r>
            <a:r>
              <a:rPr lang="en-US" i="1" dirty="0" smtClean="0"/>
              <a:t>loved.</a:t>
            </a:r>
            <a:endParaRPr lang="en-US" i="1" dirty="0" smtClean="0"/>
          </a:p>
          <a:p>
            <a:r>
              <a:rPr lang="en-US" i="1" dirty="0" smtClean="0"/>
              <a:t>			~ Louis XVI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txBody>
          <a:bodyPr anchor="ctr"/>
          <a:lstStyle/>
          <a:p>
            <a:r>
              <a:rPr lang="en-US" sz="3600" dirty="0" smtClean="0"/>
              <a:t>Louis XVI – </a:t>
            </a:r>
            <a:br>
              <a:rPr lang="en-US" sz="3600" dirty="0" smtClean="0"/>
            </a:br>
            <a:r>
              <a:rPr lang="en-US" sz="3600" dirty="0" smtClean="0"/>
              <a:t>The Sun King’s (Louis XIV) Great-Great Grandson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143000"/>
            <a:ext cx="47244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Louis XVI was not a strong king, a lout and 20 years old when he inherits the throne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He was weak willed, easily swayed, indecisive, leaving most governmental decisions to others.. 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He had good intentions, he had no interaction or understanding of the lower classes.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problems facing France were too great for one man alone to face them.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middle class did not support him, because they could not understand why he was not trying to improve the country’s conditions.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886200" cy="49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Louis, and his Austrian born wife, Marie-Antoinette lived in the Palace of Versailles, continuing their ridiculous and extravagant living.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086600" cy="481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513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His Royal Highness,  King Louis XIV and XVI</vt:lpstr>
      <vt:lpstr>Louis XIV – The Sun King</vt:lpstr>
      <vt:lpstr>Louis XIV – extravagant and elegant</vt:lpstr>
      <vt:lpstr>Slide 4</vt:lpstr>
      <vt:lpstr>Louis XIV – great at Palace design, not so great at balancing the budget…</vt:lpstr>
      <vt:lpstr>Louis XV</vt:lpstr>
      <vt:lpstr>Louis XVI : Inheriting a mess</vt:lpstr>
      <vt:lpstr>Louis XVI –  The Sun King’s (Louis XIV) Great-Great Grandson</vt:lpstr>
      <vt:lpstr>Louis, and his Austrian born wife, Marie-Antoinette lived in the Palace of Versailles, continuing their ridiculous and extravagant living.</vt:lpstr>
      <vt:lpstr>King Louis – extravagant? Or just your average French King?</vt:lpstr>
      <vt:lpstr>Marie Antoinette</vt:lpstr>
      <vt:lpstr>Marie Antoinette </vt:lpstr>
      <vt:lpstr>Marie Antoinette and Children ~ Vigee LeBrun, 1788</vt:lpstr>
      <vt:lpstr>Class/ Homework</vt:lpstr>
      <vt:lpstr>Slide 15</vt:lpstr>
    </vt:vector>
  </TitlesOfParts>
  <Company>Collingwood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 Royal Highness,  King Louis XIV and XVI</dc:title>
  <dc:creator>Computer Services</dc:creator>
  <cp:lastModifiedBy>Morgan Lynn</cp:lastModifiedBy>
  <cp:revision>6</cp:revision>
  <dcterms:created xsi:type="dcterms:W3CDTF">2011-04-12T05:50:36Z</dcterms:created>
  <dcterms:modified xsi:type="dcterms:W3CDTF">2012-04-23T18:15:15Z</dcterms:modified>
</cp:coreProperties>
</file>