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2" autoAdjust="0"/>
  </p:normalViewPr>
  <p:slideViewPr>
    <p:cSldViewPr>
      <p:cViewPr varScale="1">
        <p:scale>
          <a:sx n="45" d="100"/>
          <a:sy n="45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0B697-80C4-4D27-B9AE-1BD6D2DB7EEA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E454-77FD-4530-AA67-0F343DAC0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234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E454-77FD-4530-AA67-0F343DAC09D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771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D94C2D0-E00F-423A-8CD7-5EE6B12A62F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C67065-1A93-410E-9558-A49689CD9770}" type="datetimeFigureOut">
              <a:rPr lang="en-CA" smtClean="0"/>
              <a:t>14/09/2014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was Europe on the Edge for So many Revolutions?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Changing Nations</a:t>
            </a:r>
          </a:p>
          <a:p>
            <a:r>
              <a:rPr lang="en-US" sz="2400" dirty="0" smtClean="0"/>
              <a:t>Changing Technologies</a:t>
            </a:r>
          </a:p>
          <a:p>
            <a:r>
              <a:rPr lang="en-US" sz="2400" dirty="0" smtClean="0"/>
              <a:t>Changing View points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800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96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Changing Nations: </a:t>
            </a:r>
            <a:br>
              <a:rPr lang="en-US" dirty="0" smtClean="0"/>
            </a:br>
            <a:r>
              <a:rPr lang="en-US" dirty="0" smtClean="0"/>
              <a:t>Kings and Religion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400600"/>
          </a:xfrm>
        </p:spPr>
        <p:txBody>
          <a:bodyPr>
            <a:normAutofit/>
          </a:bodyPr>
          <a:lstStyle/>
          <a:p>
            <a:r>
              <a:rPr lang="en-US" dirty="0" smtClean="0"/>
              <a:t>Divine Right of Kings</a:t>
            </a:r>
          </a:p>
          <a:p>
            <a:pPr lvl="1"/>
            <a:r>
              <a:rPr lang="en-US" dirty="0" smtClean="0"/>
              <a:t>Kings believed they were appointed to their position by God</a:t>
            </a:r>
          </a:p>
          <a:p>
            <a:pPr lvl="1"/>
            <a:r>
              <a:rPr lang="en-US" dirty="0" smtClean="0"/>
              <a:t>Kings believed that their actions could only be judged by God</a:t>
            </a:r>
          </a:p>
          <a:p>
            <a:pPr lvl="1"/>
            <a:r>
              <a:rPr lang="en-US" dirty="0" smtClean="0"/>
              <a:t>They had special rights and thought themselves above the laws of their nations.</a:t>
            </a:r>
          </a:p>
          <a:p>
            <a:pPr lvl="1"/>
            <a:r>
              <a:rPr lang="en-US" i="1" dirty="0" smtClean="0"/>
              <a:t>Why might this attitude become problematic in the future?</a:t>
            </a:r>
          </a:p>
          <a:p>
            <a:r>
              <a:rPr lang="en-US" dirty="0" smtClean="0"/>
              <a:t>New Organization of Political Systems</a:t>
            </a:r>
          </a:p>
          <a:p>
            <a:pPr lvl="1"/>
            <a:r>
              <a:rPr lang="en-US" dirty="0" smtClean="0"/>
              <a:t>Nation-States now existed (</a:t>
            </a:r>
            <a:r>
              <a:rPr lang="en-US" i="1" dirty="0" smtClean="0"/>
              <a:t>what is a nation state?)</a:t>
            </a:r>
          </a:p>
          <a:p>
            <a:pPr lvl="1"/>
            <a:r>
              <a:rPr lang="en-US" dirty="0" smtClean="0"/>
              <a:t>Kings appointed people to positions of office</a:t>
            </a:r>
          </a:p>
          <a:p>
            <a:pPr lvl="2"/>
            <a:r>
              <a:rPr lang="en-US" dirty="0" smtClean="0"/>
              <a:t>Kings paid people in these positions, making them loyal to him</a:t>
            </a:r>
          </a:p>
          <a:p>
            <a:pPr lvl="2"/>
            <a:r>
              <a:rPr lang="en-US" dirty="0" smtClean="0"/>
              <a:t>Nobles no longer assumed political offices and thus their power is weakened</a:t>
            </a:r>
          </a:p>
          <a:p>
            <a:pPr lvl="1"/>
            <a:r>
              <a:rPr lang="en-US" dirty="0" smtClean="0"/>
              <a:t>Armies were paid </a:t>
            </a:r>
          </a:p>
          <a:p>
            <a:pPr lvl="1"/>
            <a:r>
              <a:rPr lang="en-US" dirty="0" smtClean="0"/>
              <a:t>People were subjects to the king, and not bound to a noble. </a:t>
            </a:r>
          </a:p>
          <a:p>
            <a:pPr lvl="1"/>
            <a:r>
              <a:rPr lang="en-US" i="1" dirty="0" smtClean="0"/>
              <a:t>Why is this new system of organization different, than say feudalism?</a:t>
            </a:r>
          </a:p>
        </p:txBody>
      </p:sp>
    </p:spTree>
    <p:extLst>
      <p:ext uri="{BB962C8B-B14F-4D97-AF65-F5344CB8AC3E}">
        <p14:creationId xmlns:p14="http://schemas.microsoft.com/office/powerpoint/2010/main" val="298341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Nations: </a:t>
            </a:r>
            <a:br>
              <a:rPr lang="en-US" dirty="0"/>
            </a:br>
            <a:r>
              <a:rPr lang="en-US" dirty="0"/>
              <a:t>Kings and Religion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Revolution in the Church</a:t>
            </a:r>
          </a:p>
          <a:p>
            <a:r>
              <a:rPr lang="en-US" dirty="0" smtClean="0"/>
              <a:t>The Renaissance saw a decrease in faith in the Roman Catholic Church</a:t>
            </a:r>
          </a:p>
          <a:p>
            <a:r>
              <a:rPr lang="en-US" dirty="0" smtClean="0"/>
              <a:t>The Catholic Church was seen by many as corrupt, wealthy, and too powerful.</a:t>
            </a:r>
          </a:p>
          <a:p>
            <a:r>
              <a:rPr lang="en-US" dirty="0" smtClean="0"/>
              <a:t>Challengers to traditional and established thought appear</a:t>
            </a:r>
          </a:p>
          <a:p>
            <a:pPr lvl="1"/>
            <a:r>
              <a:rPr lang="en-US" dirty="0" smtClean="0"/>
              <a:t>Martin Luther</a:t>
            </a:r>
          </a:p>
          <a:p>
            <a:pPr lvl="1"/>
            <a:r>
              <a:rPr lang="en-US" dirty="0" smtClean="0"/>
              <a:t>Johannes Calvin</a:t>
            </a:r>
          </a:p>
          <a:p>
            <a:pPr lvl="1"/>
            <a:r>
              <a:rPr lang="en-US" dirty="0" smtClean="0"/>
              <a:t>Zwingli</a:t>
            </a:r>
          </a:p>
          <a:p>
            <a:pPr lvl="1"/>
            <a:r>
              <a:rPr lang="en-US" dirty="0" smtClean="0"/>
              <a:t>Henry VIII </a:t>
            </a:r>
          </a:p>
          <a:p>
            <a:r>
              <a:rPr lang="en-US" dirty="0" smtClean="0"/>
              <a:t>Divisions between the followers of the Catholic faith and the new PROTESTANT faiths grow and cause conflict across Europe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24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Trade and Agriculture:</a:t>
            </a:r>
            <a:br>
              <a:rPr lang="en-US" dirty="0" smtClean="0"/>
            </a:br>
            <a:r>
              <a:rPr lang="en-US" dirty="0" smtClean="0"/>
              <a:t>Farming methods and Exploration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result of the Black Plague, farmers were more valuable and were paid for their work. </a:t>
            </a:r>
          </a:p>
          <a:p>
            <a:r>
              <a:rPr lang="en-US" dirty="0" smtClean="0"/>
              <a:t>Larger farms appeared that concentrated on one crop in particular</a:t>
            </a:r>
          </a:p>
          <a:p>
            <a:r>
              <a:rPr lang="en-US" dirty="0" smtClean="0"/>
              <a:t>Higher yields of food were produced with new inventions</a:t>
            </a:r>
          </a:p>
          <a:p>
            <a:r>
              <a:rPr lang="en-US" dirty="0" smtClean="0"/>
              <a:t>Because of exploration, there was the introduction of new crops from the Americas</a:t>
            </a:r>
          </a:p>
          <a:p>
            <a:r>
              <a:rPr lang="en-US" dirty="0" smtClean="0"/>
              <a:t>Explorers wanted to find a route to India and China – they found North and South America</a:t>
            </a:r>
          </a:p>
          <a:p>
            <a:r>
              <a:rPr lang="en-US" dirty="0" smtClean="0"/>
              <a:t>Explorers then claimed land for European countries and a system of colonies appear.</a:t>
            </a:r>
          </a:p>
          <a:p>
            <a:r>
              <a:rPr lang="en-US" i="1" dirty="0" smtClean="0"/>
              <a:t>What could be some consequences of Colonization?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36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Changing View Points: </a:t>
            </a:r>
            <a:br>
              <a:rPr lang="en-US" sz="4000" dirty="0" smtClean="0"/>
            </a:br>
            <a:r>
              <a:rPr lang="en-US" sz="4000" dirty="0" smtClean="0"/>
              <a:t>People and the World Around Them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the Renaissance, people began to be curious about how they fit into the world and what they were able to do.</a:t>
            </a:r>
          </a:p>
          <a:p>
            <a:r>
              <a:rPr lang="en-US" dirty="0" smtClean="0"/>
              <a:t>Humanism became very prevalent in artwork and literature.</a:t>
            </a:r>
          </a:p>
          <a:p>
            <a:r>
              <a:rPr lang="en-US" i="1" dirty="0" smtClean="0"/>
              <a:t>What is Humanism?</a:t>
            </a:r>
          </a:p>
          <a:p>
            <a:r>
              <a:rPr lang="en-US" i="1" dirty="0" smtClean="0"/>
              <a:t>What themes are now being seen in art and literature?</a:t>
            </a:r>
          </a:p>
          <a:p>
            <a:r>
              <a:rPr lang="en-US" dirty="0" smtClean="0"/>
              <a:t>Books were being written on a more frequent scale and for more people.</a:t>
            </a:r>
          </a:p>
          <a:p>
            <a:r>
              <a:rPr lang="en-US" i="1" dirty="0" smtClean="0"/>
              <a:t>What things would make books more accessible to more people?</a:t>
            </a:r>
          </a:p>
          <a:p>
            <a:r>
              <a:rPr lang="en-US" i="1" dirty="0" smtClean="0"/>
              <a:t>Why is it potentially dangerous to have literature more accessible to more people?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7572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Science and Technology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Humanist ideals and the access to ancient writings, scientists began to question prior knowledge. </a:t>
            </a:r>
          </a:p>
          <a:p>
            <a:r>
              <a:rPr lang="en-US" dirty="0" smtClean="0"/>
              <a:t>Previous views of the natural world were challenged and often, found very wrong.</a:t>
            </a:r>
          </a:p>
          <a:p>
            <a:r>
              <a:rPr lang="en-US" dirty="0" smtClean="0"/>
              <a:t>New tools of discovery were created.</a:t>
            </a:r>
          </a:p>
          <a:p>
            <a:r>
              <a:rPr lang="en-US" dirty="0" smtClean="0"/>
              <a:t>Scientific method was used to prove the theories of scientists. 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447" y="4114800"/>
            <a:ext cx="23717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207977"/>
            <a:ext cx="2362200" cy="225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07976"/>
            <a:ext cx="1656184" cy="226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7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 WHAT?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will these </a:t>
            </a:r>
            <a:r>
              <a:rPr lang="en-US" dirty="0" smtClean="0"/>
              <a:t>changes influence </a:t>
            </a:r>
            <a:r>
              <a:rPr lang="en-US" dirty="0"/>
              <a:t>people to want to </a:t>
            </a:r>
            <a:r>
              <a:rPr lang="en-US" dirty="0" smtClean="0"/>
              <a:t>overthrow their existing systems?</a:t>
            </a:r>
          </a:p>
          <a:p>
            <a:endParaRPr lang="en-US" dirty="0" smtClean="0"/>
          </a:p>
          <a:p>
            <a:r>
              <a:rPr lang="en-US" dirty="0" smtClean="0"/>
              <a:t>Do you see a common thread through the types of Changes?</a:t>
            </a:r>
          </a:p>
          <a:p>
            <a:endParaRPr lang="en-US" dirty="0" smtClean="0"/>
          </a:p>
          <a:p>
            <a:r>
              <a:rPr lang="en-US" dirty="0"/>
              <a:t>How does Humanism spark change and revolution?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54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 bwMode="auto">
          <a:xfrm>
            <a:off x="4114800" y="1143000"/>
            <a:ext cx="3913584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What is your revolution?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7620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You’ve worked in a group to create a given revolution, but what is a change in the world that you would like to see happen?</a:t>
            </a:r>
          </a:p>
          <a:p>
            <a:r>
              <a:rPr lang="en-US" dirty="0" smtClean="0"/>
              <a:t>What are you passionate about? What is your cause? What needs to be changed? How can it be changed?</a:t>
            </a:r>
          </a:p>
          <a:p>
            <a:r>
              <a:rPr lang="en-US" dirty="0" smtClean="0"/>
              <a:t>Your assignment is to create a short article or speech explaining a cause that you are passionate about and that you want to see changed.</a:t>
            </a:r>
          </a:p>
          <a:p>
            <a:r>
              <a:rPr lang="en-US" dirty="0" smtClean="0"/>
              <a:t>Both the article or the speech must:</a:t>
            </a:r>
            <a:endParaRPr lang="en-US" dirty="0"/>
          </a:p>
          <a:p>
            <a:r>
              <a:rPr lang="en-US" dirty="0" smtClean="0"/>
              <a:t>Identify your cause (2 marks)</a:t>
            </a:r>
          </a:p>
          <a:p>
            <a:r>
              <a:rPr lang="en-US" dirty="0" smtClean="0"/>
              <a:t>What the problem is with it (4 marks)</a:t>
            </a:r>
          </a:p>
          <a:p>
            <a:r>
              <a:rPr lang="en-US" dirty="0" smtClean="0"/>
              <a:t>How it can be changed (4 marks)</a:t>
            </a:r>
          </a:p>
          <a:p>
            <a:r>
              <a:rPr lang="en-US" dirty="0" smtClean="0"/>
              <a:t>What the benefits of achieving change would be (4 marks)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421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4119</TotalTime>
  <Words>624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Why was Europe on the Edge for So many Revolutions?</vt:lpstr>
      <vt:lpstr>Changing Nations:  Kings and Religion</vt:lpstr>
      <vt:lpstr>Changing Nations:  Kings and Religion</vt:lpstr>
      <vt:lpstr>Changes in Trade and Agriculture: Farming methods and Exploration</vt:lpstr>
      <vt:lpstr>Changing View Points:  People and the World Around Them</vt:lpstr>
      <vt:lpstr>Changes in Science and Technology</vt:lpstr>
      <vt:lpstr>SO WHAT? </vt:lpstr>
      <vt:lpstr>What is your revolution?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McLaughlin</dc:creator>
  <cp:lastModifiedBy>Morgan McLaughlin</cp:lastModifiedBy>
  <cp:revision>10</cp:revision>
  <dcterms:created xsi:type="dcterms:W3CDTF">2014-09-08T00:17:59Z</dcterms:created>
  <dcterms:modified xsi:type="dcterms:W3CDTF">2014-09-15T03:58:36Z</dcterms:modified>
</cp:coreProperties>
</file>