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AD5F4B-8548-4199-9BB0-A78B238B709E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4812C1-9E8B-49EB-B657-D4F41B992FFE}" type="datetimeFigureOut">
              <a:rPr lang="en-CA" smtClean="0"/>
              <a:t>10/09/2014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The Age of Revolutions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Change?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opinion – how can you define change?</a:t>
            </a:r>
          </a:p>
          <a:p>
            <a:r>
              <a:rPr lang="en-US" dirty="0" smtClean="0"/>
              <a:t>Write your definition</a:t>
            </a:r>
          </a:p>
          <a:p>
            <a:r>
              <a:rPr lang="en-US" dirty="0" smtClean="0"/>
              <a:t>Share it with a partner – are there similarities?</a:t>
            </a:r>
          </a:p>
          <a:p>
            <a:r>
              <a:rPr lang="en-US" dirty="0" smtClean="0"/>
              <a:t>Are there things that you would like to see change?</a:t>
            </a:r>
          </a:p>
          <a:p>
            <a:pPr lvl="1"/>
            <a:r>
              <a:rPr lang="en-US" dirty="0" smtClean="0"/>
              <a:t>Try to come up with a couple different things.</a:t>
            </a:r>
          </a:p>
          <a:p>
            <a:r>
              <a:rPr lang="en-US" dirty="0" smtClean="0"/>
              <a:t>Share with a different partner</a:t>
            </a:r>
          </a:p>
          <a:p>
            <a:r>
              <a:rPr lang="en-US" dirty="0" smtClean="0"/>
              <a:t>Now… think on a global scale… what things in the world do you think people want to see changed?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32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31222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i="1" dirty="0" smtClean="0">
                <a:latin typeface="Franklin Gothic Demi Cond" pitchFamily="34" charset="0"/>
              </a:rPr>
              <a:t>GOING AFTER </a:t>
            </a:r>
          </a:p>
          <a:p>
            <a:pPr marL="0" indent="0" algn="ctr">
              <a:buNone/>
            </a:pPr>
            <a:r>
              <a:rPr lang="en-US" sz="8000" b="1" i="1" dirty="0" smtClean="0">
                <a:latin typeface="Franklin Gothic Demi Cond" pitchFamily="34" charset="0"/>
              </a:rPr>
              <a:t>CHANGE IS REVOLUTION!</a:t>
            </a:r>
            <a:endParaRPr lang="en-CA" sz="8000" b="1" i="1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5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What is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10600" cy="327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are several reasons for why revolutions occur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Revolutions completely change or modify an existing system or constitution</a:t>
            </a:r>
          </a:p>
          <a:p>
            <a:pPr lvl="1"/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191000"/>
            <a:ext cx="3352800" cy="251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07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 anchor="t">
            <a:normAutofit fontScale="90000"/>
          </a:bodyPr>
          <a:lstStyle/>
          <a:p>
            <a:r>
              <a:rPr lang="en-US" sz="4000" dirty="0" smtClean="0"/>
              <a:t>What are some reasons that</a:t>
            </a:r>
            <a:br>
              <a:rPr lang="en-US" sz="4000" dirty="0" smtClean="0"/>
            </a:br>
            <a:r>
              <a:rPr lang="en-US" sz="4000" dirty="0" smtClean="0"/>
              <a:t> Revolutions start?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73325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New ideas and New thinkers</a:t>
            </a:r>
          </a:p>
          <a:p>
            <a:r>
              <a:rPr lang="en-US" b="1" dirty="0" smtClean="0"/>
              <a:t>Anger and discontent with the present establishment</a:t>
            </a:r>
          </a:p>
          <a:p>
            <a:pPr lvl="1"/>
            <a:r>
              <a:rPr lang="en-US" dirty="0" smtClean="0"/>
              <a:t>Present needs of the people and population not being met</a:t>
            </a:r>
          </a:p>
          <a:p>
            <a:pPr lvl="1"/>
            <a:r>
              <a:rPr lang="en-US" dirty="0" smtClean="0"/>
              <a:t>Violation of human rights</a:t>
            </a:r>
          </a:p>
          <a:p>
            <a:r>
              <a:rPr lang="en-US" b="1" dirty="0" smtClean="0"/>
              <a:t>Nationalism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doctrine that your national culture and interests are superior to any other </a:t>
            </a:r>
          </a:p>
          <a:p>
            <a:pPr lvl="1"/>
            <a:r>
              <a:rPr lang="en-US" dirty="0" smtClean="0"/>
              <a:t>the aspiration for national independence felt by people under foreign domination </a:t>
            </a:r>
          </a:p>
          <a:p>
            <a:pPr lvl="1"/>
            <a:r>
              <a:rPr lang="en-US" dirty="0" smtClean="0"/>
              <a:t>the doctrine that nations should act independently (rather than collectively) to attain their goals</a:t>
            </a:r>
          </a:p>
          <a:p>
            <a:r>
              <a:rPr lang="en-US" b="1" dirty="0" smtClean="0"/>
              <a:t>Imperialism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policy of extending your rule over foreign countries </a:t>
            </a:r>
          </a:p>
          <a:p>
            <a:pPr lvl="1"/>
            <a:r>
              <a:rPr lang="en-US" dirty="0" smtClean="0"/>
              <a:t>a political orientation that advocates imperial interests </a:t>
            </a:r>
          </a:p>
          <a:p>
            <a:pPr lvl="1"/>
            <a:r>
              <a:rPr lang="en-US" dirty="0" smtClean="0"/>
              <a:t>any instance of aggressive extension of authority</a:t>
            </a:r>
          </a:p>
          <a:p>
            <a:r>
              <a:rPr lang="en-US" b="1" dirty="0" smtClean="0"/>
              <a:t>Colonialism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exploitation by a stronger country of weaker one; the use of the weaker country's resources to strengthen and enrich the stronger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6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</TotalTime>
  <Words>236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The Age of Revolutions</vt:lpstr>
      <vt:lpstr>What is Change?</vt:lpstr>
      <vt:lpstr>PowerPoint Presentation</vt:lpstr>
      <vt:lpstr>What is Revolution?</vt:lpstr>
      <vt:lpstr>What are some reasons that  Revolutions start?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Revolutions</dc:title>
  <dc:creator>Morgan McLaughlin</dc:creator>
  <cp:lastModifiedBy>Morgan McLaughlin</cp:lastModifiedBy>
  <cp:revision>2</cp:revision>
  <dcterms:created xsi:type="dcterms:W3CDTF">2014-09-10T19:31:15Z</dcterms:created>
  <dcterms:modified xsi:type="dcterms:W3CDTF">2014-09-10T19:37:10Z</dcterms:modified>
</cp:coreProperties>
</file>