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20036-5AE2-476C-93CA-8990802C0C08}" type="datetimeFigureOut">
              <a:rPr lang="en-US" smtClean="0"/>
              <a:t>5/11/2011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701DA-6D9C-4496-BB8A-960B6E466C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FCFC1A-25E0-4207-BFBB-32CB1151FDE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F86E08-FFD4-46D8-9EE5-00648E14B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CFC1A-25E0-4207-BFBB-32CB1151FDE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86E08-FFD4-46D8-9EE5-00648E14B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CFC1A-25E0-4207-BFBB-32CB1151FDE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86E08-FFD4-46D8-9EE5-00648E14B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CFC1A-25E0-4207-BFBB-32CB1151FDE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86E08-FFD4-46D8-9EE5-00648E14B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FCFC1A-25E0-4207-BFBB-32CB1151FDE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F86E08-FFD4-46D8-9EE5-00648E14B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CFC1A-25E0-4207-BFBB-32CB1151FDE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BF86E08-FFD4-46D8-9EE5-00648E14B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CFC1A-25E0-4207-BFBB-32CB1151FDE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BF86E08-FFD4-46D8-9EE5-00648E14B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CFC1A-25E0-4207-BFBB-32CB1151FDE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86E08-FFD4-46D8-9EE5-00648E14B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CFC1A-25E0-4207-BFBB-32CB1151FDE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86E08-FFD4-46D8-9EE5-00648E14B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FCFC1A-25E0-4207-BFBB-32CB1151FDE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F86E08-FFD4-46D8-9EE5-00648E14B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FCFC1A-25E0-4207-BFBB-32CB1151FDE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F86E08-FFD4-46D8-9EE5-00648E14B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FCFC1A-25E0-4207-BFBB-32CB1151FDE9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BF86E08-FFD4-46D8-9EE5-00648E14B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Society and 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19400"/>
            <a:ext cx="8693834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Learning Intentions: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Understanding the classes in England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Understanding the role of Women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Understanding the situation of the Poor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Understand why migration was so high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Structure in Britain in the 18</a:t>
            </a:r>
            <a:r>
              <a:rPr lang="en-US" baseline="30000" dirty="0" smtClean="0"/>
              <a:t>th</a:t>
            </a:r>
            <a:r>
              <a:rPr lang="en-US" dirty="0" smtClean="0"/>
              <a:t> and 19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Class or social structure in Britain was rigid.</a:t>
            </a:r>
          </a:p>
          <a:p>
            <a:r>
              <a:rPr lang="en-US" dirty="0" smtClean="0"/>
              <a:t>Upper-class</a:t>
            </a:r>
          </a:p>
          <a:p>
            <a:pPr lvl="1"/>
            <a:r>
              <a:rPr lang="en-US" dirty="0" smtClean="0"/>
              <a:t>Determined by such things as going to the ‘right’ school, the ‘right’ churches, reading the ‘right’ newspapers</a:t>
            </a:r>
          </a:p>
          <a:p>
            <a:pPr lvl="1"/>
            <a:r>
              <a:rPr lang="en-US" dirty="0" smtClean="0"/>
              <a:t>One’s accent indicated the class of society</a:t>
            </a:r>
          </a:p>
          <a:p>
            <a:r>
              <a:rPr lang="en-US" dirty="0" smtClean="0"/>
              <a:t>Middle-class</a:t>
            </a:r>
          </a:p>
          <a:p>
            <a:pPr lvl="1"/>
            <a:r>
              <a:rPr lang="en-US" dirty="0" smtClean="0"/>
              <a:t>The class grew significantly during the Industrial Revolution</a:t>
            </a:r>
          </a:p>
          <a:p>
            <a:pPr lvl="1"/>
            <a:r>
              <a:rPr lang="en-US" dirty="0" smtClean="0"/>
              <a:t>Made up of professionals (doctors, lawyers, engineers), business people with money and property, and military  officers; university degrees could also lift people into the middle class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Structure in Britain in the 18</a:t>
            </a:r>
            <a:r>
              <a:rPr lang="en-US" baseline="30000" dirty="0" smtClean="0"/>
              <a:t>th</a:t>
            </a:r>
            <a:r>
              <a:rPr lang="en-US" dirty="0" smtClean="0"/>
              <a:t> and 19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Lower middle Class</a:t>
            </a:r>
          </a:p>
          <a:p>
            <a:pPr lvl="1"/>
            <a:r>
              <a:rPr lang="en-US" dirty="0" smtClean="0"/>
              <a:t>‘white collar workers’ – worked in stores, offices, owned small shops</a:t>
            </a:r>
          </a:p>
          <a:p>
            <a:pPr lvl="1"/>
            <a:r>
              <a:rPr lang="en-US" dirty="0" smtClean="0"/>
              <a:t>Teachers below the university level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Working Class</a:t>
            </a:r>
          </a:p>
          <a:p>
            <a:pPr lvl="1"/>
            <a:r>
              <a:rPr lang="en-US" dirty="0" smtClean="0"/>
              <a:t>Skilled, unskilled, and causal </a:t>
            </a:r>
            <a:r>
              <a:rPr lang="en-US" dirty="0" err="1" smtClean="0"/>
              <a:t>labourers</a:t>
            </a:r>
            <a:endParaRPr lang="en-US" dirty="0" smtClean="0"/>
          </a:p>
          <a:p>
            <a:pPr lvl="1"/>
            <a:r>
              <a:rPr lang="en-US" dirty="0" smtClean="0"/>
              <a:t>Tradesmen, factory </a:t>
            </a:r>
            <a:r>
              <a:rPr lang="en-US" dirty="0" err="1" smtClean="0"/>
              <a:t>workeres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Lower Class</a:t>
            </a:r>
          </a:p>
          <a:p>
            <a:pPr lvl="1"/>
            <a:r>
              <a:rPr lang="en-US" dirty="0" smtClean="0"/>
              <a:t>Those with occasional employment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in the Industrial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the domestic system ended, women in the countryside had two choices to remain in the country</a:t>
            </a:r>
          </a:p>
          <a:p>
            <a:pPr lvl="1"/>
            <a:r>
              <a:rPr lang="en-US" dirty="0" smtClean="0"/>
              <a:t>Become a domestic – work as a servant for someone with money</a:t>
            </a:r>
          </a:p>
          <a:p>
            <a:pPr lvl="1"/>
            <a:r>
              <a:rPr lang="en-US" dirty="0" smtClean="0"/>
              <a:t>Work on farms</a:t>
            </a:r>
          </a:p>
          <a:p>
            <a:r>
              <a:rPr lang="en-US" dirty="0" smtClean="0"/>
              <a:t>If they didn’t chose those, working women found jobs in factories and in mines at poor pay</a:t>
            </a:r>
          </a:p>
          <a:p>
            <a:r>
              <a:rPr lang="en-US" dirty="0" smtClean="0"/>
              <a:t>Not all women were badly off during the Industrial Revolution:</a:t>
            </a:r>
          </a:p>
          <a:p>
            <a:pPr lvl="1"/>
            <a:r>
              <a:rPr lang="en-US" i="1" u="sng" dirty="0" smtClean="0"/>
              <a:t>They had cash of their own and some independence</a:t>
            </a:r>
            <a:r>
              <a:rPr lang="en-US" dirty="0" smtClean="0"/>
              <a:t>; middle and upper class women were often pampered by servants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Conditions in industrial cities of Britain were very bad for the poor</a:t>
            </a:r>
          </a:p>
          <a:p>
            <a:pPr lvl="1"/>
            <a:r>
              <a:rPr lang="en-US" dirty="0" smtClean="0"/>
              <a:t>Slum housing, crowded</a:t>
            </a:r>
          </a:p>
          <a:p>
            <a:pPr lvl="1"/>
            <a:r>
              <a:rPr lang="en-US" dirty="0" smtClean="0"/>
              <a:t>Cities grew so quickly that they weren’t properly mapped out – no sewage or street lighting</a:t>
            </a:r>
          </a:p>
          <a:p>
            <a:pPr lvl="1"/>
            <a:r>
              <a:rPr lang="en-US" dirty="0" smtClean="0"/>
              <a:t>Disease was rampant – scarlet fever, tetanus, tuberculosis, cholera</a:t>
            </a:r>
          </a:p>
          <a:p>
            <a:r>
              <a:rPr lang="en-US" dirty="0" smtClean="0"/>
              <a:t>Poor law didn’t really help the poor</a:t>
            </a:r>
          </a:p>
          <a:p>
            <a:r>
              <a:rPr lang="en-US" dirty="0" smtClean="0"/>
              <a:t>Charity was usually provided by the church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Many people left Britain and moved to the colonies, including Canada</a:t>
            </a:r>
          </a:p>
          <a:p>
            <a:pPr lvl="1"/>
            <a:r>
              <a:rPr lang="en-US" dirty="0" smtClean="0"/>
              <a:t>Moved to escape poverty</a:t>
            </a:r>
          </a:p>
          <a:p>
            <a:pPr lvl="1"/>
            <a:r>
              <a:rPr lang="en-US" dirty="0" smtClean="0"/>
              <a:t>Moved to escape the class system and factory life.</a:t>
            </a:r>
          </a:p>
          <a:p>
            <a:r>
              <a:rPr lang="en-US" dirty="0" smtClean="0"/>
              <a:t>Immigrant life wasn’t easy, but the chance of a new life was appealing for thousands of migrants</a:t>
            </a:r>
          </a:p>
          <a:p>
            <a:r>
              <a:rPr lang="en-US" dirty="0" smtClean="0"/>
              <a:t>The Irish Potato Famine of the 1840’s added to the migrations. </a:t>
            </a:r>
          </a:p>
          <a:p>
            <a:pPr lvl="1"/>
            <a:r>
              <a:rPr lang="en-US" dirty="0" smtClean="0"/>
              <a:t>The Potato Famine was caused by a potato disease which wiped out the potato crop.</a:t>
            </a:r>
          </a:p>
          <a:p>
            <a:r>
              <a:rPr lang="en-US" dirty="0" smtClean="0"/>
              <a:t>Thousands of Scots were also driven from their land as a result of the ‘clearances’, part of the </a:t>
            </a:r>
            <a:r>
              <a:rPr lang="en-US" smtClean="0"/>
              <a:t>enclosure policy.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530</TotalTime>
  <Words>416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Society and Culture</vt:lpstr>
      <vt:lpstr>Social Structure in Britain in the 18th and 19th centuries</vt:lpstr>
      <vt:lpstr>Social Structure in Britain in the 18th and 19th centuries</vt:lpstr>
      <vt:lpstr>Women in the Industrial Age</vt:lpstr>
      <vt:lpstr>The Poor</vt:lpstr>
      <vt:lpstr>Migration</vt:lpstr>
    </vt:vector>
  </TitlesOfParts>
  <Company>Collingwood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Society and Culture</dc:title>
  <dc:creator>Computer Services</dc:creator>
  <cp:lastModifiedBy>Computer Services</cp:lastModifiedBy>
  <cp:revision>2</cp:revision>
  <dcterms:created xsi:type="dcterms:W3CDTF">2011-05-11T01:40:04Z</dcterms:created>
  <dcterms:modified xsi:type="dcterms:W3CDTF">2011-05-12T02:18:50Z</dcterms:modified>
</cp:coreProperties>
</file>