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80" r:id="rId6"/>
    <p:sldId id="271" r:id="rId7"/>
    <p:sldId id="273" r:id="rId8"/>
    <p:sldId id="274" r:id="rId9"/>
    <p:sldId id="275" r:id="rId10"/>
    <p:sldId id="276" r:id="rId11"/>
    <p:sldId id="278" r:id="rId12"/>
    <p:sldId id="281" r:id="rId13"/>
    <p:sldId id="277" r:id="rId14"/>
    <p:sldId id="28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54C4B-8F87-4087-A641-895CE49F373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60AC3-9B64-417B-B5A6-36336090F5CF}">
      <dgm:prSet phldrT="[Text]"/>
      <dgm:spPr/>
      <dgm:t>
        <a:bodyPr/>
        <a:lstStyle/>
        <a:p>
          <a:r>
            <a:rPr lang="en-US" dirty="0" smtClean="0"/>
            <a:t>Pope</a:t>
          </a:r>
          <a:endParaRPr lang="en-US" dirty="0"/>
        </a:p>
      </dgm:t>
    </dgm:pt>
    <dgm:pt modelId="{4A950D63-AC09-4F70-8344-0B265C286643}" type="parTrans" cxnId="{42C4F7B5-318A-481E-BC0F-D036A5438E26}">
      <dgm:prSet/>
      <dgm:spPr/>
      <dgm:t>
        <a:bodyPr/>
        <a:lstStyle/>
        <a:p>
          <a:endParaRPr lang="en-US"/>
        </a:p>
      </dgm:t>
    </dgm:pt>
    <dgm:pt modelId="{B509A439-EB47-4AB7-AE47-6B9D9E458C80}" type="sibTrans" cxnId="{42C4F7B5-318A-481E-BC0F-D036A5438E26}">
      <dgm:prSet/>
      <dgm:spPr/>
      <dgm:t>
        <a:bodyPr/>
        <a:lstStyle/>
        <a:p>
          <a:endParaRPr lang="en-US"/>
        </a:p>
      </dgm:t>
    </dgm:pt>
    <dgm:pt modelId="{EA40F3EF-0634-4FF5-9704-CC0ACDE890E6}">
      <dgm:prSet phldrT="[Text]"/>
      <dgm:spPr/>
      <dgm:t>
        <a:bodyPr/>
        <a:lstStyle/>
        <a:p>
          <a:r>
            <a:rPr lang="en-US" dirty="0" smtClean="0"/>
            <a:t>Cardinals</a:t>
          </a:r>
          <a:endParaRPr lang="en-US" dirty="0"/>
        </a:p>
      </dgm:t>
    </dgm:pt>
    <dgm:pt modelId="{3AC8D51E-9C4E-41A8-8D76-2F1B5C0C5992}" type="parTrans" cxnId="{AF49AD31-C3DD-4A50-9B06-9AA5764EE165}">
      <dgm:prSet/>
      <dgm:spPr/>
      <dgm:t>
        <a:bodyPr/>
        <a:lstStyle/>
        <a:p>
          <a:endParaRPr lang="en-US"/>
        </a:p>
      </dgm:t>
    </dgm:pt>
    <dgm:pt modelId="{74823937-159C-4179-9DE6-26146E3B6FD9}" type="sibTrans" cxnId="{AF49AD31-C3DD-4A50-9B06-9AA5764EE165}">
      <dgm:prSet/>
      <dgm:spPr/>
      <dgm:t>
        <a:bodyPr/>
        <a:lstStyle/>
        <a:p>
          <a:endParaRPr lang="en-US"/>
        </a:p>
      </dgm:t>
    </dgm:pt>
    <dgm:pt modelId="{1EAE8446-351A-45C3-B62C-0A3C6979A919}">
      <dgm:prSet phldrT="[Text]"/>
      <dgm:spPr/>
      <dgm:t>
        <a:bodyPr/>
        <a:lstStyle/>
        <a:p>
          <a:r>
            <a:rPr lang="en-US" dirty="0" smtClean="0"/>
            <a:t>Bishops</a:t>
          </a:r>
          <a:endParaRPr lang="en-US" dirty="0"/>
        </a:p>
      </dgm:t>
    </dgm:pt>
    <dgm:pt modelId="{2DB49AEA-83B2-4E82-98ED-763F6A66070D}" type="parTrans" cxnId="{BBDE24BD-9928-4B92-A128-5061A13CC02B}">
      <dgm:prSet/>
      <dgm:spPr/>
      <dgm:t>
        <a:bodyPr/>
        <a:lstStyle/>
        <a:p>
          <a:endParaRPr lang="en-US"/>
        </a:p>
      </dgm:t>
    </dgm:pt>
    <dgm:pt modelId="{96105C3B-D1CC-4D00-B57A-66E47DCCB270}" type="sibTrans" cxnId="{BBDE24BD-9928-4B92-A128-5061A13CC02B}">
      <dgm:prSet/>
      <dgm:spPr/>
      <dgm:t>
        <a:bodyPr/>
        <a:lstStyle/>
        <a:p>
          <a:endParaRPr lang="en-US"/>
        </a:p>
      </dgm:t>
    </dgm:pt>
    <dgm:pt modelId="{E9D45D18-F847-498A-8A2A-55A19579EDEF}">
      <dgm:prSet/>
      <dgm:spPr/>
      <dgm:t>
        <a:bodyPr/>
        <a:lstStyle/>
        <a:p>
          <a:r>
            <a:rPr lang="en-US" dirty="0" smtClean="0"/>
            <a:t>Archbishop</a:t>
          </a:r>
          <a:endParaRPr lang="en-US" dirty="0"/>
        </a:p>
      </dgm:t>
    </dgm:pt>
    <dgm:pt modelId="{F908BD1F-CEF0-4784-A397-0A578F247013}" type="parTrans" cxnId="{4E875790-9D88-4688-9317-F64490AB1D84}">
      <dgm:prSet/>
      <dgm:spPr/>
      <dgm:t>
        <a:bodyPr/>
        <a:lstStyle/>
        <a:p>
          <a:endParaRPr lang="en-US"/>
        </a:p>
      </dgm:t>
    </dgm:pt>
    <dgm:pt modelId="{918A0295-3487-4381-B6A2-654EBDDC99DD}" type="sibTrans" cxnId="{4E875790-9D88-4688-9317-F64490AB1D84}">
      <dgm:prSet/>
      <dgm:spPr/>
      <dgm:t>
        <a:bodyPr/>
        <a:lstStyle/>
        <a:p>
          <a:endParaRPr lang="en-US"/>
        </a:p>
      </dgm:t>
    </dgm:pt>
    <dgm:pt modelId="{F4A6D33A-B794-4FD2-8D5D-5288688EFDA8}">
      <dgm:prSet/>
      <dgm:spPr/>
      <dgm:t>
        <a:bodyPr/>
        <a:lstStyle/>
        <a:p>
          <a:r>
            <a:rPr lang="en-US" smtClean="0"/>
            <a:t>Priest</a:t>
          </a:r>
          <a:endParaRPr lang="en-US" dirty="0"/>
        </a:p>
      </dgm:t>
    </dgm:pt>
    <dgm:pt modelId="{6BF3D100-8A8A-4FE2-B933-4A4154CA2501}" type="parTrans" cxnId="{804F104F-BB6E-466A-B28D-0575FB4B0028}">
      <dgm:prSet/>
      <dgm:spPr/>
      <dgm:t>
        <a:bodyPr/>
        <a:lstStyle/>
        <a:p>
          <a:endParaRPr lang="en-US"/>
        </a:p>
      </dgm:t>
    </dgm:pt>
    <dgm:pt modelId="{1918B1A0-6331-44CC-A949-9C9ABDA5E7B4}" type="sibTrans" cxnId="{804F104F-BB6E-466A-B28D-0575FB4B0028}">
      <dgm:prSet/>
      <dgm:spPr/>
      <dgm:t>
        <a:bodyPr/>
        <a:lstStyle/>
        <a:p>
          <a:endParaRPr lang="en-US"/>
        </a:p>
      </dgm:t>
    </dgm:pt>
    <dgm:pt modelId="{41B34837-E264-4BB3-960C-1404B39D774B}">
      <dgm:prSet phldrT="[Text]"/>
      <dgm:spPr/>
      <dgm:t>
        <a:bodyPr/>
        <a:lstStyle/>
        <a:p>
          <a:r>
            <a:rPr lang="en-US" dirty="0" smtClean="0"/>
            <a:t>Members of the Clergy</a:t>
          </a:r>
          <a:endParaRPr lang="en-US" dirty="0"/>
        </a:p>
      </dgm:t>
    </dgm:pt>
    <dgm:pt modelId="{EB6D9350-9289-4B0E-A9D8-CD52DB53FFF0}" type="parTrans" cxnId="{7090F8C1-C66B-45B4-AED0-B3DA2CA3DA25}">
      <dgm:prSet/>
      <dgm:spPr/>
      <dgm:t>
        <a:bodyPr/>
        <a:lstStyle/>
        <a:p>
          <a:endParaRPr lang="en-US"/>
        </a:p>
      </dgm:t>
    </dgm:pt>
    <dgm:pt modelId="{85B2445E-F22D-40CB-A379-912D5D0DC022}" type="sibTrans" cxnId="{7090F8C1-C66B-45B4-AED0-B3DA2CA3DA25}">
      <dgm:prSet/>
      <dgm:spPr/>
      <dgm:t>
        <a:bodyPr/>
        <a:lstStyle/>
        <a:p>
          <a:endParaRPr lang="en-US"/>
        </a:p>
      </dgm:t>
    </dgm:pt>
    <dgm:pt modelId="{DC78683F-424D-496F-9FB4-636D45FC5EB6}" type="pres">
      <dgm:prSet presAssocID="{D8854C4B-8F87-4087-A641-895CE49F37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FAEB6A3E-8F3D-4728-A6C3-B43F512D3BC1}" type="pres">
      <dgm:prSet presAssocID="{41B34837-E264-4BB3-960C-1404B39D774B}" presName="root" presStyleCnt="0"/>
      <dgm:spPr/>
    </dgm:pt>
    <dgm:pt modelId="{5F57CB21-B5A8-449C-B09A-8BCE17CD8470}" type="pres">
      <dgm:prSet presAssocID="{41B34837-E264-4BB3-960C-1404B39D774B}" presName="rootComposite" presStyleCnt="0"/>
      <dgm:spPr/>
    </dgm:pt>
    <dgm:pt modelId="{36E82D71-5EA8-4EA7-9D06-6A81A4C4DB54}" type="pres">
      <dgm:prSet presAssocID="{41B34837-E264-4BB3-960C-1404B39D774B}" presName="rootText" presStyleLbl="node1" presStyleIdx="0" presStyleCnt="1" custScaleX="247095"/>
      <dgm:spPr/>
      <dgm:t>
        <a:bodyPr/>
        <a:lstStyle/>
        <a:p>
          <a:endParaRPr lang="en-CA"/>
        </a:p>
      </dgm:t>
    </dgm:pt>
    <dgm:pt modelId="{1C7CEFEC-0260-4CA4-87A1-C3683D400939}" type="pres">
      <dgm:prSet presAssocID="{41B34837-E264-4BB3-960C-1404B39D774B}" presName="rootConnector" presStyleLbl="node1" presStyleIdx="0" presStyleCnt="1"/>
      <dgm:spPr/>
      <dgm:t>
        <a:bodyPr/>
        <a:lstStyle/>
        <a:p>
          <a:endParaRPr lang="en-CA"/>
        </a:p>
      </dgm:t>
    </dgm:pt>
    <dgm:pt modelId="{17694963-8B4C-4F64-8CFA-9029743AA05D}" type="pres">
      <dgm:prSet presAssocID="{41B34837-E264-4BB3-960C-1404B39D774B}" presName="childShape" presStyleCnt="0"/>
      <dgm:spPr/>
    </dgm:pt>
    <dgm:pt modelId="{4EEA92D4-E5DD-4B03-A075-BF157B1C59CD}" type="pres">
      <dgm:prSet presAssocID="{4A950D63-AC09-4F70-8344-0B265C286643}" presName="Name13" presStyleLbl="parChTrans1D2" presStyleIdx="0" presStyleCnt="5"/>
      <dgm:spPr/>
      <dgm:t>
        <a:bodyPr/>
        <a:lstStyle/>
        <a:p>
          <a:endParaRPr lang="en-CA"/>
        </a:p>
      </dgm:t>
    </dgm:pt>
    <dgm:pt modelId="{B4589B85-AEDF-4289-B259-8D845F26AE46}" type="pres">
      <dgm:prSet presAssocID="{CA160AC3-9B64-417B-B5A6-36336090F5CF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8C4F7D3-AF19-48A5-95BD-4E33BC90E706}" type="pres">
      <dgm:prSet presAssocID="{3AC8D51E-9C4E-41A8-8D76-2F1B5C0C5992}" presName="Name13" presStyleLbl="parChTrans1D2" presStyleIdx="1" presStyleCnt="5"/>
      <dgm:spPr/>
      <dgm:t>
        <a:bodyPr/>
        <a:lstStyle/>
        <a:p>
          <a:endParaRPr lang="en-CA"/>
        </a:p>
      </dgm:t>
    </dgm:pt>
    <dgm:pt modelId="{0FF332A8-CDC1-4691-AD42-6676E4833765}" type="pres">
      <dgm:prSet presAssocID="{EA40F3EF-0634-4FF5-9704-CC0ACDE890E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708CE-50C5-4F4E-97D5-6553CC0F9AEE}" type="pres">
      <dgm:prSet presAssocID="{2DB49AEA-83B2-4E82-98ED-763F6A66070D}" presName="Name13" presStyleLbl="parChTrans1D2" presStyleIdx="2" presStyleCnt="5"/>
      <dgm:spPr/>
      <dgm:t>
        <a:bodyPr/>
        <a:lstStyle/>
        <a:p>
          <a:endParaRPr lang="en-CA"/>
        </a:p>
      </dgm:t>
    </dgm:pt>
    <dgm:pt modelId="{B2D8A7A7-1ACA-4252-B678-00FC3B34853F}" type="pres">
      <dgm:prSet presAssocID="{1EAE8446-351A-45C3-B62C-0A3C6979A919}" presName="childText" presStyleLbl="bgAcc1" presStyleIdx="2" presStyleCnt="5" custLinFactY="23976" custLinFactNeighborX="-329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9A069-B031-4EDA-BF59-14BAE5BB0199}" type="pres">
      <dgm:prSet presAssocID="{F908BD1F-CEF0-4784-A397-0A578F247013}" presName="Name13" presStyleLbl="parChTrans1D2" presStyleIdx="3" presStyleCnt="5"/>
      <dgm:spPr/>
      <dgm:t>
        <a:bodyPr/>
        <a:lstStyle/>
        <a:p>
          <a:endParaRPr lang="en-CA"/>
        </a:p>
      </dgm:t>
    </dgm:pt>
    <dgm:pt modelId="{B47EAE19-0B24-4B26-9161-619D163DC0AB}" type="pres">
      <dgm:prSet presAssocID="{E9D45D18-F847-498A-8A2A-55A19579EDEF}" presName="childText" presStyleLbl="bgAcc1" presStyleIdx="3" presStyleCnt="5" custLinFactY="-22867" custLinFactNeighborX="-32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ACF8D-FD4A-4638-BF4A-5035ED492A93}" type="pres">
      <dgm:prSet presAssocID="{6BF3D100-8A8A-4FE2-B933-4A4154CA2501}" presName="Name13" presStyleLbl="parChTrans1D2" presStyleIdx="4" presStyleCnt="5"/>
      <dgm:spPr/>
      <dgm:t>
        <a:bodyPr/>
        <a:lstStyle/>
        <a:p>
          <a:endParaRPr lang="en-CA"/>
        </a:p>
      </dgm:t>
    </dgm:pt>
    <dgm:pt modelId="{96D42044-9BC6-4274-ADEF-BAE95E0BF5FD}" type="pres">
      <dgm:prSet presAssocID="{F4A6D33A-B794-4FD2-8D5D-5288688EFDA8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A93644B-CAF9-446C-A798-2AD5118CAC53}" type="presOf" srcId="{1EAE8446-351A-45C3-B62C-0A3C6979A919}" destId="{B2D8A7A7-1ACA-4252-B678-00FC3B34853F}" srcOrd="0" destOrd="0" presId="urn:microsoft.com/office/officeart/2005/8/layout/hierarchy3"/>
    <dgm:cxn modelId="{C1EE50F7-D23D-4050-836B-D66BC4CAA5CC}" type="presOf" srcId="{41B34837-E264-4BB3-960C-1404B39D774B}" destId="{1C7CEFEC-0260-4CA4-87A1-C3683D400939}" srcOrd="1" destOrd="0" presId="urn:microsoft.com/office/officeart/2005/8/layout/hierarchy3"/>
    <dgm:cxn modelId="{AF49AD31-C3DD-4A50-9B06-9AA5764EE165}" srcId="{41B34837-E264-4BB3-960C-1404B39D774B}" destId="{EA40F3EF-0634-4FF5-9704-CC0ACDE890E6}" srcOrd="1" destOrd="0" parTransId="{3AC8D51E-9C4E-41A8-8D76-2F1B5C0C5992}" sibTransId="{74823937-159C-4179-9DE6-26146E3B6FD9}"/>
    <dgm:cxn modelId="{4E875790-9D88-4688-9317-F64490AB1D84}" srcId="{41B34837-E264-4BB3-960C-1404B39D774B}" destId="{E9D45D18-F847-498A-8A2A-55A19579EDEF}" srcOrd="3" destOrd="0" parTransId="{F908BD1F-CEF0-4784-A397-0A578F247013}" sibTransId="{918A0295-3487-4381-B6A2-654EBDDC99DD}"/>
    <dgm:cxn modelId="{95D1149B-B2CE-4D94-9F23-ABA2C9379556}" type="presOf" srcId="{3AC8D51E-9C4E-41A8-8D76-2F1B5C0C5992}" destId="{F8C4F7D3-AF19-48A5-95BD-4E33BC90E706}" srcOrd="0" destOrd="0" presId="urn:microsoft.com/office/officeart/2005/8/layout/hierarchy3"/>
    <dgm:cxn modelId="{EBB65257-C1C4-4049-9C7F-AEC2D2809D6D}" type="presOf" srcId="{E9D45D18-F847-498A-8A2A-55A19579EDEF}" destId="{B47EAE19-0B24-4B26-9161-619D163DC0AB}" srcOrd="0" destOrd="0" presId="urn:microsoft.com/office/officeart/2005/8/layout/hierarchy3"/>
    <dgm:cxn modelId="{7090F8C1-C66B-45B4-AED0-B3DA2CA3DA25}" srcId="{D8854C4B-8F87-4087-A641-895CE49F373B}" destId="{41B34837-E264-4BB3-960C-1404B39D774B}" srcOrd="0" destOrd="0" parTransId="{EB6D9350-9289-4B0E-A9D8-CD52DB53FFF0}" sibTransId="{85B2445E-F22D-40CB-A379-912D5D0DC022}"/>
    <dgm:cxn modelId="{350CE09E-5058-4752-A9ED-9AB6CD582278}" type="presOf" srcId="{F4A6D33A-B794-4FD2-8D5D-5288688EFDA8}" destId="{96D42044-9BC6-4274-ADEF-BAE95E0BF5FD}" srcOrd="0" destOrd="0" presId="urn:microsoft.com/office/officeart/2005/8/layout/hierarchy3"/>
    <dgm:cxn modelId="{15ADCAA0-747F-467F-9874-B172BB0B1A1E}" type="presOf" srcId="{D8854C4B-8F87-4087-A641-895CE49F373B}" destId="{DC78683F-424D-496F-9FB4-636D45FC5EB6}" srcOrd="0" destOrd="0" presId="urn:microsoft.com/office/officeart/2005/8/layout/hierarchy3"/>
    <dgm:cxn modelId="{B17A917B-947F-4FC9-93EF-C3FA17EEB037}" type="presOf" srcId="{6BF3D100-8A8A-4FE2-B933-4A4154CA2501}" destId="{32DACF8D-FD4A-4638-BF4A-5035ED492A93}" srcOrd="0" destOrd="0" presId="urn:microsoft.com/office/officeart/2005/8/layout/hierarchy3"/>
    <dgm:cxn modelId="{4AB9A7A7-44F0-452E-99A3-6B09CB0F5AC5}" type="presOf" srcId="{2DB49AEA-83B2-4E82-98ED-763F6A66070D}" destId="{174708CE-50C5-4F4E-97D5-6553CC0F9AEE}" srcOrd="0" destOrd="0" presId="urn:microsoft.com/office/officeart/2005/8/layout/hierarchy3"/>
    <dgm:cxn modelId="{13D4C920-0178-4CCC-953D-76CE5830E921}" type="presOf" srcId="{EA40F3EF-0634-4FF5-9704-CC0ACDE890E6}" destId="{0FF332A8-CDC1-4691-AD42-6676E4833765}" srcOrd="0" destOrd="0" presId="urn:microsoft.com/office/officeart/2005/8/layout/hierarchy3"/>
    <dgm:cxn modelId="{BBDE24BD-9928-4B92-A128-5061A13CC02B}" srcId="{41B34837-E264-4BB3-960C-1404B39D774B}" destId="{1EAE8446-351A-45C3-B62C-0A3C6979A919}" srcOrd="2" destOrd="0" parTransId="{2DB49AEA-83B2-4E82-98ED-763F6A66070D}" sibTransId="{96105C3B-D1CC-4D00-B57A-66E47DCCB270}"/>
    <dgm:cxn modelId="{804F104F-BB6E-466A-B28D-0575FB4B0028}" srcId="{41B34837-E264-4BB3-960C-1404B39D774B}" destId="{F4A6D33A-B794-4FD2-8D5D-5288688EFDA8}" srcOrd="4" destOrd="0" parTransId="{6BF3D100-8A8A-4FE2-B933-4A4154CA2501}" sibTransId="{1918B1A0-6331-44CC-A949-9C9ABDA5E7B4}"/>
    <dgm:cxn modelId="{42C4F7B5-318A-481E-BC0F-D036A5438E26}" srcId="{41B34837-E264-4BB3-960C-1404B39D774B}" destId="{CA160AC3-9B64-417B-B5A6-36336090F5CF}" srcOrd="0" destOrd="0" parTransId="{4A950D63-AC09-4F70-8344-0B265C286643}" sibTransId="{B509A439-EB47-4AB7-AE47-6B9D9E458C80}"/>
    <dgm:cxn modelId="{3FE1BE3A-419F-4D8B-B60A-70C0DB2C5D2C}" type="presOf" srcId="{F908BD1F-CEF0-4784-A397-0A578F247013}" destId="{0379A069-B031-4EDA-BF59-14BAE5BB0199}" srcOrd="0" destOrd="0" presId="urn:microsoft.com/office/officeart/2005/8/layout/hierarchy3"/>
    <dgm:cxn modelId="{9034FCE8-25CD-4A8E-B3CE-649A7E9C0125}" type="presOf" srcId="{41B34837-E264-4BB3-960C-1404B39D774B}" destId="{36E82D71-5EA8-4EA7-9D06-6A81A4C4DB54}" srcOrd="0" destOrd="0" presId="urn:microsoft.com/office/officeart/2005/8/layout/hierarchy3"/>
    <dgm:cxn modelId="{9BA738FA-2D1E-49FC-95DB-1CB473A80407}" type="presOf" srcId="{4A950D63-AC09-4F70-8344-0B265C286643}" destId="{4EEA92D4-E5DD-4B03-A075-BF157B1C59CD}" srcOrd="0" destOrd="0" presId="urn:microsoft.com/office/officeart/2005/8/layout/hierarchy3"/>
    <dgm:cxn modelId="{DBC1FF9A-18D9-44A3-B6B7-1A5908DAC381}" type="presOf" srcId="{CA160AC3-9B64-417B-B5A6-36336090F5CF}" destId="{B4589B85-AEDF-4289-B259-8D845F26AE46}" srcOrd="0" destOrd="0" presId="urn:microsoft.com/office/officeart/2005/8/layout/hierarchy3"/>
    <dgm:cxn modelId="{6D08FF84-F813-42FD-89F9-6C993FC1EEE6}" type="presParOf" srcId="{DC78683F-424D-496F-9FB4-636D45FC5EB6}" destId="{FAEB6A3E-8F3D-4728-A6C3-B43F512D3BC1}" srcOrd="0" destOrd="0" presId="urn:microsoft.com/office/officeart/2005/8/layout/hierarchy3"/>
    <dgm:cxn modelId="{A6F4E177-C5DB-4C4B-8C92-535E483E2078}" type="presParOf" srcId="{FAEB6A3E-8F3D-4728-A6C3-B43F512D3BC1}" destId="{5F57CB21-B5A8-449C-B09A-8BCE17CD8470}" srcOrd="0" destOrd="0" presId="urn:microsoft.com/office/officeart/2005/8/layout/hierarchy3"/>
    <dgm:cxn modelId="{A430C5A8-467C-4F4F-8566-2CE604A76B60}" type="presParOf" srcId="{5F57CB21-B5A8-449C-B09A-8BCE17CD8470}" destId="{36E82D71-5EA8-4EA7-9D06-6A81A4C4DB54}" srcOrd="0" destOrd="0" presId="urn:microsoft.com/office/officeart/2005/8/layout/hierarchy3"/>
    <dgm:cxn modelId="{F14939BF-7EFB-4489-963D-51EF67BFA57A}" type="presParOf" srcId="{5F57CB21-B5A8-449C-B09A-8BCE17CD8470}" destId="{1C7CEFEC-0260-4CA4-87A1-C3683D400939}" srcOrd="1" destOrd="0" presId="urn:microsoft.com/office/officeart/2005/8/layout/hierarchy3"/>
    <dgm:cxn modelId="{162D5143-8DC7-4796-993E-597EB984F3A1}" type="presParOf" srcId="{FAEB6A3E-8F3D-4728-A6C3-B43F512D3BC1}" destId="{17694963-8B4C-4F64-8CFA-9029743AA05D}" srcOrd="1" destOrd="0" presId="urn:microsoft.com/office/officeart/2005/8/layout/hierarchy3"/>
    <dgm:cxn modelId="{96B31C5B-9DBA-4AD5-A9BA-277DE5F9CE71}" type="presParOf" srcId="{17694963-8B4C-4F64-8CFA-9029743AA05D}" destId="{4EEA92D4-E5DD-4B03-A075-BF157B1C59CD}" srcOrd="0" destOrd="0" presId="urn:microsoft.com/office/officeart/2005/8/layout/hierarchy3"/>
    <dgm:cxn modelId="{46C25F59-F700-46C0-B0DF-B877A054FD64}" type="presParOf" srcId="{17694963-8B4C-4F64-8CFA-9029743AA05D}" destId="{B4589B85-AEDF-4289-B259-8D845F26AE46}" srcOrd="1" destOrd="0" presId="urn:microsoft.com/office/officeart/2005/8/layout/hierarchy3"/>
    <dgm:cxn modelId="{C26D4C74-8ECA-44A4-B81F-A270AF3C6849}" type="presParOf" srcId="{17694963-8B4C-4F64-8CFA-9029743AA05D}" destId="{F8C4F7D3-AF19-48A5-95BD-4E33BC90E706}" srcOrd="2" destOrd="0" presId="urn:microsoft.com/office/officeart/2005/8/layout/hierarchy3"/>
    <dgm:cxn modelId="{BA35CE5D-1D46-4025-8F5B-28C9EDD4CA33}" type="presParOf" srcId="{17694963-8B4C-4F64-8CFA-9029743AA05D}" destId="{0FF332A8-CDC1-4691-AD42-6676E4833765}" srcOrd="3" destOrd="0" presId="urn:microsoft.com/office/officeart/2005/8/layout/hierarchy3"/>
    <dgm:cxn modelId="{F1276F51-3C45-45C9-A7FF-E48053B274D1}" type="presParOf" srcId="{17694963-8B4C-4F64-8CFA-9029743AA05D}" destId="{174708CE-50C5-4F4E-97D5-6553CC0F9AEE}" srcOrd="4" destOrd="0" presId="urn:microsoft.com/office/officeart/2005/8/layout/hierarchy3"/>
    <dgm:cxn modelId="{3EBC1657-7CAC-4725-9665-842A99E0BC4A}" type="presParOf" srcId="{17694963-8B4C-4F64-8CFA-9029743AA05D}" destId="{B2D8A7A7-1ACA-4252-B678-00FC3B34853F}" srcOrd="5" destOrd="0" presId="urn:microsoft.com/office/officeart/2005/8/layout/hierarchy3"/>
    <dgm:cxn modelId="{1AB575D2-9AB7-4489-9ADC-12B5CC87240E}" type="presParOf" srcId="{17694963-8B4C-4F64-8CFA-9029743AA05D}" destId="{0379A069-B031-4EDA-BF59-14BAE5BB0199}" srcOrd="6" destOrd="0" presId="urn:microsoft.com/office/officeart/2005/8/layout/hierarchy3"/>
    <dgm:cxn modelId="{C0EBEF6B-F824-40CE-941B-E666E18777C2}" type="presParOf" srcId="{17694963-8B4C-4F64-8CFA-9029743AA05D}" destId="{B47EAE19-0B24-4B26-9161-619D163DC0AB}" srcOrd="7" destOrd="0" presId="urn:microsoft.com/office/officeart/2005/8/layout/hierarchy3"/>
    <dgm:cxn modelId="{6622A6E8-4FE9-4746-B21B-6C9247A7AA97}" type="presParOf" srcId="{17694963-8B4C-4F64-8CFA-9029743AA05D}" destId="{32DACF8D-FD4A-4638-BF4A-5035ED492A93}" srcOrd="8" destOrd="0" presId="urn:microsoft.com/office/officeart/2005/8/layout/hierarchy3"/>
    <dgm:cxn modelId="{13229B0A-B285-4C16-A5D3-483F87A8D746}" type="presParOf" srcId="{17694963-8B4C-4F64-8CFA-9029743AA05D}" destId="{96D42044-9BC6-4274-ADEF-BAE95E0BF5F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D17C4-95C4-4D85-928A-923C0A03617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AFF248-AE7A-4DFD-A5DE-F5FA23DD602A}">
      <dgm:prSet phldrT="[Text]"/>
      <dgm:spPr/>
      <dgm:t>
        <a:bodyPr/>
        <a:lstStyle/>
        <a:p>
          <a:r>
            <a:rPr lang="en-US" dirty="0" smtClean="0"/>
            <a:t>Vatican</a:t>
          </a:r>
          <a:endParaRPr lang="en-US" dirty="0"/>
        </a:p>
      </dgm:t>
    </dgm:pt>
    <dgm:pt modelId="{92942DB6-1DBE-43F2-AF9E-B389AD519CAB}" type="parTrans" cxnId="{D70438BD-2EFC-4185-94FE-006AE9358731}">
      <dgm:prSet/>
      <dgm:spPr/>
      <dgm:t>
        <a:bodyPr/>
        <a:lstStyle/>
        <a:p>
          <a:endParaRPr lang="en-US"/>
        </a:p>
      </dgm:t>
    </dgm:pt>
    <dgm:pt modelId="{EAE20B5B-0520-456C-A953-194E4C37FC93}" type="sibTrans" cxnId="{D70438BD-2EFC-4185-94FE-006AE9358731}">
      <dgm:prSet/>
      <dgm:spPr/>
      <dgm:t>
        <a:bodyPr/>
        <a:lstStyle/>
        <a:p>
          <a:endParaRPr lang="en-US"/>
        </a:p>
      </dgm:t>
    </dgm:pt>
    <dgm:pt modelId="{9A6B4406-0AD8-4673-9DFC-359D70C52F67}">
      <dgm:prSet phldrT="[Text]"/>
      <dgm:spPr/>
      <dgm:t>
        <a:bodyPr/>
        <a:lstStyle/>
        <a:p>
          <a:r>
            <a:rPr lang="en-US" dirty="0" smtClean="0"/>
            <a:t>Vatican</a:t>
          </a:r>
          <a:endParaRPr lang="en-US" dirty="0"/>
        </a:p>
      </dgm:t>
    </dgm:pt>
    <dgm:pt modelId="{B0A3CD42-8C9C-4CC0-9C4C-D2E23C640F8D}" type="parTrans" cxnId="{C07B0B87-E8BF-47AC-AFAD-8FE2E0B46A37}">
      <dgm:prSet/>
      <dgm:spPr/>
      <dgm:t>
        <a:bodyPr/>
        <a:lstStyle/>
        <a:p>
          <a:endParaRPr lang="en-US"/>
        </a:p>
      </dgm:t>
    </dgm:pt>
    <dgm:pt modelId="{55ABDBE1-D7CD-4DB2-881D-E378DD0859C4}" type="sibTrans" cxnId="{C07B0B87-E8BF-47AC-AFAD-8FE2E0B46A37}">
      <dgm:prSet/>
      <dgm:spPr/>
      <dgm:t>
        <a:bodyPr/>
        <a:lstStyle/>
        <a:p>
          <a:endParaRPr lang="en-US"/>
        </a:p>
      </dgm:t>
    </dgm:pt>
    <dgm:pt modelId="{CC5055D3-4110-4D91-BD05-8399033CBF63}">
      <dgm:prSet phldrT="[Text]"/>
      <dgm:spPr/>
      <dgm:t>
        <a:bodyPr/>
        <a:lstStyle/>
        <a:p>
          <a:r>
            <a:rPr lang="en-US" dirty="0" smtClean="0"/>
            <a:t>Archdioceses / provinces	</a:t>
          </a:r>
        </a:p>
      </dgm:t>
    </dgm:pt>
    <dgm:pt modelId="{92A5EBCA-F0BB-4E7E-A42E-B2167F4E9800}" type="parTrans" cxnId="{335F1A00-18A9-46EF-AB87-6FD780E6DF6A}">
      <dgm:prSet/>
      <dgm:spPr/>
      <dgm:t>
        <a:bodyPr/>
        <a:lstStyle/>
        <a:p>
          <a:endParaRPr lang="en-US"/>
        </a:p>
      </dgm:t>
    </dgm:pt>
    <dgm:pt modelId="{F18D97A2-DA75-4AFA-92DB-993358085D82}" type="sibTrans" cxnId="{335F1A00-18A9-46EF-AB87-6FD780E6DF6A}">
      <dgm:prSet/>
      <dgm:spPr/>
      <dgm:t>
        <a:bodyPr/>
        <a:lstStyle/>
        <a:p>
          <a:endParaRPr lang="en-US"/>
        </a:p>
      </dgm:t>
    </dgm:pt>
    <dgm:pt modelId="{28370880-9F14-4A8A-BFDE-77C99C7162B2}">
      <dgm:prSet/>
      <dgm:spPr/>
      <dgm:t>
        <a:bodyPr/>
        <a:lstStyle/>
        <a:p>
          <a:r>
            <a:rPr lang="en-US" dirty="0" smtClean="0"/>
            <a:t>diocese</a:t>
          </a:r>
          <a:endParaRPr lang="en-US" dirty="0"/>
        </a:p>
      </dgm:t>
    </dgm:pt>
    <dgm:pt modelId="{FDB553FD-C905-4BDC-BD49-49A4A414A977}" type="parTrans" cxnId="{6AFAAB0C-81D0-4367-AEB0-275CA8F8F448}">
      <dgm:prSet/>
      <dgm:spPr/>
      <dgm:t>
        <a:bodyPr/>
        <a:lstStyle/>
        <a:p>
          <a:endParaRPr lang="en-US"/>
        </a:p>
      </dgm:t>
    </dgm:pt>
    <dgm:pt modelId="{4E164D6B-1E30-4A26-A21E-5013A455F676}" type="sibTrans" cxnId="{6AFAAB0C-81D0-4367-AEB0-275CA8F8F448}">
      <dgm:prSet/>
      <dgm:spPr/>
      <dgm:t>
        <a:bodyPr/>
        <a:lstStyle/>
        <a:p>
          <a:endParaRPr lang="en-US"/>
        </a:p>
      </dgm:t>
    </dgm:pt>
    <dgm:pt modelId="{AD282DB5-2639-406A-BF5B-0F25E6713B1F}">
      <dgm:prSet/>
      <dgm:spPr/>
      <dgm:t>
        <a:bodyPr/>
        <a:lstStyle/>
        <a:p>
          <a:r>
            <a:rPr lang="en-US" dirty="0" smtClean="0"/>
            <a:t>Parish</a:t>
          </a:r>
          <a:endParaRPr lang="en-US" dirty="0"/>
        </a:p>
      </dgm:t>
    </dgm:pt>
    <dgm:pt modelId="{BDEC8D2D-5B09-4A29-9952-A5B9170A9EC8}" type="parTrans" cxnId="{46EBDC66-1EA8-437E-AC31-9B525028A61B}">
      <dgm:prSet/>
      <dgm:spPr/>
      <dgm:t>
        <a:bodyPr/>
        <a:lstStyle/>
        <a:p>
          <a:endParaRPr lang="en-US"/>
        </a:p>
      </dgm:t>
    </dgm:pt>
    <dgm:pt modelId="{1E770AF4-1E07-481B-B842-8687F2545EEF}" type="sibTrans" cxnId="{46EBDC66-1EA8-437E-AC31-9B525028A61B}">
      <dgm:prSet/>
      <dgm:spPr/>
      <dgm:t>
        <a:bodyPr/>
        <a:lstStyle/>
        <a:p>
          <a:endParaRPr lang="en-US"/>
        </a:p>
      </dgm:t>
    </dgm:pt>
    <dgm:pt modelId="{AC5547EC-B593-4ABE-8AE5-1BF88BF18FDF}">
      <dgm:prSet phldrT="[Text]"/>
      <dgm:spPr/>
      <dgm:t>
        <a:bodyPr/>
        <a:lstStyle/>
        <a:p>
          <a:r>
            <a:rPr lang="en-US" dirty="0" smtClean="0"/>
            <a:t>Territories of responsibility</a:t>
          </a:r>
          <a:endParaRPr lang="en-US" dirty="0"/>
        </a:p>
      </dgm:t>
    </dgm:pt>
    <dgm:pt modelId="{9476E10E-5216-4830-B52E-D780A1799E1B}" type="parTrans" cxnId="{E928AE3B-B0E4-4402-90DC-96043D8BCEF3}">
      <dgm:prSet/>
      <dgm:spPr/>
      <dgm:t>
        <a:bodyPr/>
        <a:lstStyle/>
        <a:p>
          <a:endParaRPr lang="en-US"/>
        </a:p>
      </dgm:t>
    </dgm:pt>
    <dgm:pt modelId="{795A8934-DFFE-4C52-839E-ECF086713A4B}" type="sibTrans" cxnId="{E928AE3B-B0E4-4402-90DC-96043D8BCEF3}">
      <dgm:prSet/>
      <dgm:spPr/>
      <dgm:t>
        <a:bodyPr/>
        <a:lstStyle/>
        <a:p>
          <a:endParaRPr lang="en-US"/>
        </a:p>
      </dgm:t>
    </dgm:pt>
    <dgm:pt modelId="{65C6EFB6-2F4F-4922-BCA9-14A3DA1A9B4B}" type="pres">
      <dgm:prSet presAssocID="{E09D17C4-95C4-4D85-928A-923C0A0361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058807D-0C56-440E-AD82-BDE4099454C6}" type="pres">
      <dgm:prSet presAssocID="{AC5547EC-B593-4ABE-8AE5-1BF88BF18FDF}" presName="root" presStyleCnt="0"/>
      <dgm:spPr/>
    </dgm:pt>
    <dgm:pt modelId="{0CA9B3D5-2FB4-48F0-A580-45E5809CA979}" type="pres">
      <dgm:prSet presAssocID="{AC5547EC-B593-4ABE-8AE5-1BF88BF18FDF}" presName="rootComposite" presStyleCnt="0"/>
      <dgm:spPr/>
    </dgm:pt>
    <dgm:pt modelId="{DFED4410-6724-4AFF-9D5F-A95B5B82245B}" type="pres">
      <dgm:prSet presAssocID="{AC5547EC-B593-4ABE-8AE5-1BF88BF18FDF}" presName="rootText" presStyleLbl="node1" presStyleIdx="0" presStyleCnt="1" custScaleX="275818"/>
      <dgm:spPr/>
      <dgm:t>
        <a:bodyPr/>
        <a:lstStyle/>
        <a:p>
          <a:endParaRPr lang="en-US"/>
        </a:p>
      </dgm:t>
    </dgm:pt>
    <dgm:pt modelId="{CB07D787-9826-46F4-BD08-C3D84E90AC6D}" type="pres">
      <dgm:prSet presAssocID="{AC5547EC-B593-4ABE-8AE5-1BF88BF18FDF}" presName="rootConnector" presStyleLbl="node1" presStyleIdx="0" presStyleCnt="1"/>
      <dgm:spPr/>
      <dgm:t>
        <a:bodyPr/>
        <a:lstStyle/>
        <a:p>
          <a:endParaRPr lang="en-CA"/>
        </a:p>
      </dgm:t>
    </dgm:pt>
    <dgm:pt modelId="{D0EA7DB8-CEEA-4B9B-85C2-66AFC7F9F8E3}" type="pres">
      <dgm:prSet presAssocID="{AC5547EC-B593-4ABE-8AE5-1BF88BF18FDF}" presName="childShape" presStyleCnt="0"/>
      <dgm:spPr/>
    </dgm:pt>
    <dgm:pt modelId="{F2A8D167-C8B9-4EBD-834F-55AF9CC0876F}" type="pres">
      <dgm:prSet presAssocID="{92942DB6-1DBE-43F2-AF9E-B389AD519CAB}" presName="Name13" presStyleLbl="parChTrans1D2" presStyleIdx="0" presStyleCnt="5"/>
      <dgm:spPr/>
      <dgm:t>
        <a:bodyPr/>
        <a:lstStyle/>
        <a:p>
          <a:endParaRPr lang="en-CA"/>
        </a:p>
      </dgm:t>
    </dgm:pt>
    <dgm:pt modelId="{98BC0BB1-B930-4CE7-8386-950B61A72AAA}" type="pres">
      <dgm:prSet presAssocID="{73AFF248-AE7A-4DFD-A5DE-F5FA23DD602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15D67E-9EA8-4AEB-A0A0-443C7A84F9B9}" type="pres">
      <dgm:prSet presAssocID="{B0A3CD42-8C9C-4CC0-9C4C-D2E23C640F8D}" presName="Name13" presStyleLbl="parChTrans1D2" presStyleIdx="1" presStyleCnt="5"/>
      <dgm:spPr/>
      <dgm:t>
        <a:bodyPr/>
        <a:lstStyle/>
        <a:p>
          <a:endParaRPr lang="en-CA"/>
        </a:p>
      </dgm:t>
    </dgm:pt>
    <dgm:pt modelId="{399E411B-FCCE-4C66-8348-1F98076802E3}" type="pres">
      <dgm:prSet presAssocID="{9A6B4406-0AD8-4673-9DFC-359D70C52F67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FD0C34D-EF7F-47DD-BB66-06BDD046E665}" type="pres">
      <dgm:prSet presAssocID="{92A5EBCA-F0BB-4E7E-A42E-B2167F4E9800}" presName="Name13" presStyleLbl="parChTrans1D2" presStyleIdx="2" presStyleCnt="5"/>
      <dgm:spPr/>
      <dgm:t>
        <a:bodyPr/>
        <a:lstStyle/>
        <a:p>
          <a:endParaRPr lang="en-CA"/>
        </a:p>
      </dgm:t>
    </dgm:pt>
    <dgm:pt modelId="{5F618A0C-7D87-4B17-B3AC-8C0A23591624}" type="pres">
      <dgm:prSet presAssocID="{CC5055D3-4110-4D91-BD05-8399033CBF6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0DDE5-976C-4675-98FA-7B188C19803C}" type="pres">
      <dgm:prSet presAssocID="{FDB553FD-C905-4BDC-BD49-49A4A414A977}" presName="Name13" presStyleLbl="parChTrans1D2" presStyleIdx="3" presStyleCnt="5"/>
      <dgm:spPr/>
      <dgm:t>
        <a:bodyPr/>
        <a:lstStyle/>
        <a:p>
          <a:endParaRPr lang="en-CA"/>
        </a:p>
      </dgm:t>
    </dgm:pt>
    <dgm:pt modelId="{47A71209-E9BB-4950-90F6-41B10792C753}" type="pres">
      <dgm:prSet presAssocID="{28370880-9F14-4A8A-BFDE-77C99C7162B2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BEB4DB-1144-4C09-B807-8A5009460338}" type="pres">
      <dgm:prSet presAssocID="{BDEC8D2D-5B09-4A29-9952-A5B9170A9EC8}" presName="Name13" presStyleLbl="parChTrans1D2" presStyleIdx="4" presStyleCnt="5"/>
      <dgm:spPr/>
      <dgm:t>
        <a:bodyPr/>
        <a:lstStyle/>
        <a:p>
          <a:endParaRPr lang="en-CA"/>
        </a:p>
      </dgm:t>
    </dgm:pt>
    <dgm:pt modelId="{C88E1C51-1209-45ED-9C6F-24340B230042}" type="pres">
      <dgm:prSet presAssocID="{AD282DB5-2639-406A-BF5B-0F25E6713B1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87B506F-000F-47C2-9C14-8E5651A88750}" type="presOf" srcId="{9A6B4406-0AD8-4673-9DFC-359D70C52F67}" destId="{399E411B-FCCE-4C66-8348-1F98076802E3}" srcOrd="0" destOrd="0" presId="urn:microsoft.com/office/officeart/2005/8/layout/hierarchy3"/>
    <dgm:cxn modelId="{335F1A00-18A9-46EF-AB87-6FD780E6DF6A}" srcId="{AC5547EC-B593-4ABE-8AE5-1BF88BF18FDF}" destId="{CC5055D3-4110-4D91-BD05-8399033CBF63}" srcOrd="2" destOrd="0" parTransId="{92A5EBCA-F0BB-4E7E-A42E-B2167F4E9800}" sibTransId="{F18D97A2-DA75-4AFA-92DB-993358085D82}"/>
    <dgm:cxn modelId="{D70438BD-2EFC-4185-94FE-006AE9358731}" srcId="{AC5547EC-B593-4ABE-8AE5-1BF88BF18FDF}" destId="{73AFF248-AE7A-4DFD-A5DE-F5FA23DD602A}" srcOrd="0" destOrd="0" parTransId="{92942DB6-1DBE-43F2-AF9E-B389AD519CAB}" sibTransId="{EAE20B5B-0520-456C-A953-194E4C37FC93}"/>
    <dgm:cxn modelId="{4890A075-BD11-4ACE-8F4C-420E4BA1BE4E}" type="presOf" srcId="{B0A3CD42-8C9C-4CC0-9C4C-D2E23C640F8D}" destId="{3E15D67E-9EA8-4AEB-A0A0-443C7A84F9B9}" srcOrd="0" destOrd="0" presId="urn:microsoft.com/office/officeart/2005/8/layout/hierarchy3"/>
    <dgm:cxn modelId="{790A9374-CBF6-4C24-8B91-0E49CFA8FAEF}" type="presOf" srcId="{AD282DB5-2639-406A-BF5B-0F25E6713B1F}" destId="{C88E1C51-1209-45ED-9C6F-24340B230042}" srcOrd="0" destOrd="0" presId="urn:microsoft.com/office/officeart/2005/8/layout/hierarchy3"/>
    <dgm:cxn modelId="{C07B0B87-E8BF-47AC-AFAD-8FE2E0B46A37}" srcId="{AC5547EC-B593-4ABE-8AE5-1BF88BF18FDF}" destId="{9A6B4406-0AD8-4673-9DFC-359D70C52F67}" srcOrd="1" destOrd="0" parTransId="{B0A3CD42-8C9C-4CC0-9C4C-D2E23C640F8D}" sibTransId="{55ABDBE1-D7CD-4DB2-881D-E378DD0859C4}"/>
    <dgm:cxn modelId="{64472F19-BB5F-4CF2-BA81-8F6A3694D5C5}" type="presOf" srcId="{E09D17C4-95C4-4D85-928A-923C0A036174}" destId="{65C6EFB6-2F4F-4922-BCA9-14A3DA1A9B4B}" srcOrd="0" destOrd="0" presId="urn:microsoft.com/office/officeart/2005/8/layout/hierarchy3"/>
    <dgm:cxn modelId="{FACEDFDF-1719-4F9C-B102-1B2137E0BDA1}" type="presOf" srcId="{73AFF248-AE7A-4DFD-A5DE-F5FA23DD602A}" destId="{98BC0BB1-B930-4CE7-8386-950B61A72AAA}" srcOrd="0" destOrd="0" presId="urn:microsoft.com/office/officeart/2005/8/layout/hierarchy3"/>
    <dgm:cxn modelId="{9C3A0E22-775C-4EAD-A20F-1EA4EFBFA90B}" type="presOf" srcId="{AC5547EC-B593-4ABE-8AE5-1BF88BF18FDF}" destId="{DFED4410-6724-4AFF-9D5F-A95B5B82245B}" srcOrd="0" destOrd="0" presId="urn:microsoft.com/office/officeart/2005/8/layout/hierarchy3"/>
    <dgm:cxn modelId="{4A1F2A90-1F9F-43EA-8057-416CA4275ED5}" type="presOf" srcId="{28370880-9F14-4A8A-BFDE-77C99C7162B2}" destId="{47A71209-E9BB-4950-90F6-41B10792C753}" srcOrd="0" destOrd="0" presId="urn:microsoft.com/office/officeart/2005/8/layout/hierarchy3"/>
    <dgm:cxn modelId="{320BF331-D73F-4975-8264-6CF564E57782}" type="presOf" srcId="{92A5EBCA-F0BB-4E7E-A42E-B2167F4E9800}" destId="{1FD0C34D-EF7F-47DD-BB66-06BDD046E665}" srcOrd="0" destOrd="0" presId="urn:microsoft.com/office/officeart/2005/8/layout/hierarchy3"/>
    <dgm:cxn modelId="{B3CC5E62-19C4-495D-9FAD-7BDC16FA4139}" type="presOf" srcId="{FDB553FD-C905-4BDC-BD49-49A4A414A977}" destId="{2960DDE5-976C-4675-98FA-7B188C19803C}" srcOrd="0" destOrd="0" presId="urn:microsoft.com/office/officeart/2005/8/layout/hierarchy3"/>
    <dgm:cxn modelId="{7D004B3A-056E-478C-AB50-D410A028426E}" type="presOf" srcId="{BDEC8D2D-5B09-4A29-9952-A5B9170A9EC8}" destId="{E6BEB4DB-1144-4C09-B807-8A5009460338}" srcOrd="0" destOrd="0" presId="urn:microsoft.com/office/officeart/2005/8/layout/hierarchy3"/>
    <dgm:cxn modelId="{21AF2FF3-9D2E-438B-B43C-AD44CCD2E686}" type="presOf" srcId="{CC5055D3-4110-4D91-BD05-8399033CBF63}" destId="{5F618A0C-7D87-4B17-B3AC-8C0A23591624}" srcOrd="0" destOrd="0" presId="urn:microsoft.com/office/officeart/2005/8/layout/hierarchy3"/>
    <dgm:cxn modelId="{D24C230A-27FD-4997-81D1-107346E4833B}" type="presOf" srcId="{AC5547EC-B593-4ABE-8AE5-1BF88BF18FDF}" destId="{CB07D787-9826-46F4-BD08-C3D84E90AC6D}" srcOrd="1" destOrd="0" presId="urn:microsoft.com/office/officeart/2005/8/layout/hierarchy3"/>
    <dgm:cxn modelId="{E928AE3B-B0E4-4402-90DC-96043D8BCEF3}" srcId="{E09D17C4-95C4-4D85-928A-923C0A036174}" destId="{AC5547EC-B593-4ABE-8AE5-1BF88BF18FDF}" srcOrd="0" destOrd="0" parTransId="{9476E10E-5216-4830-B52E-D780A1799E1B}" sibTransId="{795A8934-DFFE-4C52-839E-ECF086713A4B}"/>
    <dgm:cxn modelId="{A8F2BFEA-3A13-4721-8C1D-8D9DAADD252B}" type="presOf" srcId="{92942DB6-1DBE-43F2-AF9E-B389AD519CAB}" destId="{F2A8D167-C8B9-4EBD-834F-55AF9CC0876F}" srcOrd="0" destOrd="0" presId="urn:microsoft.com/office/officeart/2005/8/layout/hierarchy3"/>
    <dgm:cxn modelId="{6AFAAB0C-81D0-4367-AEB0-275CA8F8F448}" srcId="{AC5547EC-B593-4ABE-8AE5-1BF88BF18FDF}" destId="{28370880-9F14-4A8A-BFDE-77C99C7162B2}" srcOrd="3" destOrd="0" parTransId="{FDB553FD-C905-4BDC-BD49-49A4A414A977}" sibTransId="{4E164D6B-1E30-4A26-A21E-5013A455F676}"/>
    <dgm:cxn modelId="{46EBDC66-1EA8-437E-AC31-9B525028A61B}" srcId="{AC5547EC-B593-4ABE-8AE5-1BF88BF18FDF}" destId="{AD282DB5-2639-406A-BF5B-0F25E6713B1F}" srcOrd="4" destOrd="0" parTransId="{BDEC8D2D-5B09-4A29-9952-A5B9170A9EC8}" sibTransId="{1E770AF4-1E07-481B-B842-8687F2545EEF}"/>
    <dgm:cxn modelId="{0B010AB3-1B16-4C17-B50E-6649E9924977}" type="presParOf" srcId="{65C6EFB6-2F4F-4922-BCA9-14A3DA1A9B4B}" destId="{6058807D-0C56-440E-AD82-BDE4099454C6}" srcOrd="0" destOrd="0" presId="urn:microsoft.com/office/officeart/2005/8/layout/hierarchy3"/>
    <dgm:cxn modelId="{17C6EF1A-B15E-49DF-AF76-3EB658E2BF58}" type="presParOf" srcId="{6058807D-0C56-440E-AD82-BDE4099454C6}" destId="{0CA9B3D5-2FB4-48F0-A580-45E5809CA979}" srcOrd="0" destOrd="0" presId="urn:microsoft.com/office/officeart/2005/8/layout/hierarchy3"/>
    <dgm:cxn modelId="{2FDDB137-F24A-4CA2-A8EE-AB3D22CD7844}" type="presParOf" srcId="{0CA9B3D5-2FB4-48F0-A580-45E5809CA979}" destId="{DFED4410-6724-4AFF-9D5F-A95B5B82245B}" srcOrd="0" destOrd="0" presId="urn:microsoft.com/office/officeart/2005/8/layout/hierarchy3"/>
    <dgm:cxn modelId="{6F2B1018-FC82-49E5-8DF2-924B1FC4C551}" type="presParOf" srcId="{0CA9B3D5-2FB4-48F0-A580-45E5809CA979}" destId="{CB07D787-9826-46F4-BD08-C3D84E90AC6D}" srcOrd="1" destOrd="0" presId="urn:microsoft.com/office/officeart/2005/8/layout/hierarchy3"/>
    <dgm:cxn modelId="{1831BA8D-80E4-477F-8845-AD6262015D56}" type="presParOf" srcId="{6058807D-0C56-440E-AD82-BDE4099454C6}" destId="{D0EA7DB8-CEEA-4B9B-85C2-66AFC7F9F8E3}" srcOrd="1" destOrd="0" presId="urn:microsoft.com/office/officeart/2005/8/layout/hierarchy3"/>
    <dgm:cxn modelId="{3ED4FAAF-EE12-49D3-ADB3-9DB00C6A98DD}" type="presParOf" srcId="{D0EA7DB8-CEEA-4B9B-85C2-66AFC7F9F8E3}" destId="{F2A8D167-C8B9-4EBD-834F-55AF9CC0876F}" srcOrd="0" destOrd="0" presId="urn:microsoft.com/office/officeart/2005/8/layout/hierarchy3"/>
    <dgm:cxn modelId="{55A45AB5-46C9-49B0-8EAB-0B842733FDDA}" type="presParOf" srcId="{D0EA7DB8-CEEA-4B9B-85C2-66AFC7F9F8E3}" destId="{98BC0BB1-B930-4CE7-8386-950B61A72AAA}" srcOrd="1" destOrd="0" presId="urn:microsoft.com/office/officeart/2005/8/layout/hierarchy3"/>
    <dgm:cxn modelId="{24B068C1-8EE2-48FE-BF3C-5CCEF79294F0}" type="presParOf" srcId="{D0EA7DB8-CEEA-4B9B-85C2-66AFC7F9F8E3}" destId="{3E15D67E-9EA8-4AEB-A0A0-443C7A84F9B9}" srcOrd="2" destOrd="0" presId="urn:microsoft.com/office/officeart/2005/8/layout/hierarchy3"/>
    <dgm:cxn modelId="{C4CB1C63-7F5D-4613-AC93-83F6C5CAABD3}" type="presParOf" srcId="{D0EA7DB8-CEEA-4B9B-85C2-66AFC7F9F8E3}" destId="{399E411B-FCCE-4C66-8348-1F98076802E3}" srcOrd="3" destOrd="0" presId="urn:microsoft.com/office/officeart/2005/8/layout/hierarchy3"/>
    <dgm:cxn modelId="{8C940E91-6594-4AE6-8BE5-0943352CD0F8}" type="presParOf" srcId="{D0EA7DB8-CEEA-4B9B-85C2-66AFC7F9F8E3}" destId="{1FD0C34D-EF7F-47DD-BB66-06BDD046E665}" srcOrd="4" destOrd="0" presId="urn:microsoft.com/office/officeart/2005/8/layout/hierarchy3"/>
    <dgm:cxn modelId="{6230E8E0-88FA-47AF-B00A-FCD41BCBAC36}" type="presParOf" srcId="{D0EA7DB8-CEEA-4B9B-85C2-66AFC7F9F8E3}" destId="{5F618A0C-7D87-4B17-B3AC-8C0A23591624}" srcOrd="5" destOrd="0" presId="urn:microsoft.com/office/officeart/2005/8/layout/hierarchy3"/>
    <dgm:cxn modelId="{3C8F328F-A2A4-4D36-9DCB-24D02B660D28}" type="presParOf" srcId="{D0EA7DB8-CEEA-4B9B-85C2-66AFC7F9F8E3}" destId="{2960DDE5-976C-4675-98FA-7B188C19803C}" srcOrd="6" destOrd="0" presId="urn:microsoft.com/office/officeart/2005/8/layout/hierarchy3"/>
    <dgm:cxn modelId="{6159ED14-9DB0-43F8-8FC4-E7C0503AAA87}" type="presParOf" srcId="{D0EA7DB8-CEEA-4B9B-85C2-66AFC7F9F8E3}" destId="{47A71209-E9BB-4950-90F6-41B10792C753}" srcOrd="7" destOrd="0" presId="urn:microsoft.com/office/officeart/2005/8/layout/hierarchy3"/>
    <dgm:cxn modelId="{3C2B758D-4814-4C5B-8ED9-2588F700EDD6}" type="presParOf" srcId="{D0EA7DB8-CEEA-4B9B-85C2-66AFC7F9F8E3}" destId="{E6BEB4DB-1144-4C09-B807-8A5009460338}" srcOrd="8" destOrd="0" presId="urn:microsoft.com/office/officeart/2005/8/layout/hierarchy3"/>
    <dgm:cxn modelId="{1F2DC43B-C9C9-4807-8BAC-75AA9E2CB232}" type="presParOf" srcId="{D0EA7DB8-CEEA-4B9B-85C2-66AFC7F9F8E3}" destId="{C88E1C51-1209-45ED-9C6F-24340B23004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82D71-5EA8-4EA7-9D06-6A81A4C4DB54}">
      <dsp:nvSpPr>
        <dsp:cNvPr id="0" name=""/>
        <dsp:cNvSpPr/>
      </dsp:nvSpPr>
      <dsp:spPr>
        <a:xfrm>
          <a:off x="228602" y="1862"/>
          <a:ext cx="3581394" cy="724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Members of the Clergy</a:t>
          </a:r>
          <a:endParaRPr lang="en-US" sz="2600" kern="1200" dirty="0"/>
        </a:p>
      </dsp:txBody>
      <dsp:txXfrm>
        <a:off x="249828" y="23088"/>
        <a:ext cx="3538942" cy="682247"/>
      </dsp:txXfrm>
    </dsp:sp>
    <dsp:sp modelId="{4EEA92D4-E5DD-4B03-A075-BF157B1C59CD}">
      <dsp:nvSpPr>
        <dsp:cNvPr id="0" name=""/>
        <dsp:cNvSpPr/>
      </dsp:nvSpPr>
      <dsp:spPr>
        <a:xfrm>
          <a:off x="586742" y="726562"/>
          <a:ext cx="358139" cy="54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524"/>
              </a:lnTo>
              <a:lnTo>
                <a:pt x="358139" y="5435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9B85-AEDF-4289-B259-8D845F26AE46}">
      <dsp:nvSpPr>
        <dsp:cNvPr id="0" name=""/>
        <dsp:cNvSpPr/>
      </dsp:nvSpPr>
      <dsp:spPr>
        <a:xfrm>
          <a:off x="944881" y="907737"/>
          <a:ext cx="1159519" cy="72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Pope</a:t>
          </a:r>
          <a:endParaRPr lang="en-US" sz="1600" kern="1200" dirty="0"/>
        </a:p>
      </dsp:txBody>
      <dsp:txXfrm>
        <a:off x="966107" y="928963"/>
        <a:ext cx="1117067" cy="682247"/>
      </dsp:txXfrm>
    </dsp:sp>
    <dsp:sp modelId="{F8C4F7D3-AF19-48A5-95BD-4E33BC90E706}">
      <dsp:nvSpPr>
        <dsp:cNvPr id="0" name=""/>
        <dsp:cNvSpPr/>
      </dsp:nvSpPr>
      <dsp:spPr>
        <a:xfrm>
          <a:off x="586742" y="726562"/>
          <a:ext cx="358139" cy="14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399"/>
              </a:lnTo>
              <a:lnTo>
                <a:pt x="358139" y="1449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332A8-CDC1-4691-AD42-6676E4833765}">
      <dsp:nvSpPr>
        <dsp:cNvPr id="0" name=""/>
        <dsp:cNvSpPr/>
      </dsp:nvSpPr>
      <dsp:spPr>
        <a:xfrm>
          <a:off x="944881" y="1813612"/>
          <a:ext cx="1159519" cy="72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Cardinals</a:t>
          </a:r>
          <a:endParaRPr lang="en-US" sz="1600" kern="1200" dirty="0"/>
        </a:p>
      </dsp:txBody>
      <dsp:txXfrm>
        <a:off x="966107" y="1834838"/>
        <a:ext cx="1117067" cy="682247"/>
      </dsp:txXfrm>
    </dsp:sp>
    <dsp:sp modelId="{174708CE-50C5-4F4E-97D5-6553CC0F9AEE}">
      <dsp:nvSpPr>
        <dsp:cNvPr id="0" name=""/>
        <dsp:cNvSpPr/>
      </dsp:nvSpPr>
      <dsp:spPr>
        <a:xfrm>
          <a:off x="586742" y="726562"/>
          <a:ext cx="319933" cy="325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3728"/>
              </a:lnTo>
              <a:lnTo>
                <a:pt x="319933" y="3253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8A7A7-1ACA-4252-B678-00FC3B34853F}">
      <dsp:nvSpPr>
        <dsp:cNvPr id="0" name=""/>
        <dsp:cNvSpPr/>
      </dsp:nvSpPr>
      <dsp:spPr>
        <a:xfrm>
          <a:off x="906675" y="3617941"/>
          <a:ext cx="1159519" cy="72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Bishops</a:t>
          </a:r>
          <a:endParaRPr lang="en-US" sz="1600" kern="1200" dirty="0"/>
        </a:p>
      </dsp:txBody>
      <dsp:txXfrm>
        <a:off x="927901" y="3639167"/>
        <a:ext cx="1117067" cy="682247"/>
      </dsp:txXfrm>
    </dsp:sp>
    <dsp:sp modelId="{0379A069-B031-4EDA-BF59-14BAE5BB0199}">
      <dsp:nvSpPr>
        <dsp:cNvPr id="0" name=""/>
        <dsp:cNvSpPr/>
      </dsp:nvSpPr>
      <dsp:spPr>
        <a:xfrm>
          <a:off x="586742" y="726562"/>
          <a:ext cx="319933" cy="237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732"/>
              </a:lnTo>
              <a:lnTo>
                <a:pt x="319933" y="2370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AE19-0B24-4B26-9161-619D163DC0AB}">
      <dsp:nvSpPr>
        <dsp:cNvPr id="0" name=""/>
        <dsp:cNvSpPr/>
      </dsp:nvSpPr>
      <dsp:spPr>
        <a:xfrm>
          <a:off x="906675" y="2734945"/>
          <a:ext cx="1159519" cy="72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Archbishop</a:t>
          </a:r>
          <a:endParaRPr lang="en-US" sz="1600" kern="1200" dirty="0"/>
        </a:p>
      </dsp:txBody>
      <dsp:txXfrm>
        <a:off x="927901" y="2756171"/>
        <a:ext cx="1117067" cy="682247"/>
      </dsp:txXfrm>
    </dsp:sp>
    <dsp:sp modelId="{32DACF8D-FD4A-4638-BF4A-5035ED492A93}">
      <dsp:nvSpPr>
        <dsp:cNvPr id="0" name=""/>
        <dsp:cNvSpPr/>
      </dsp:nvSpPr>
      <dsp:spPr>
        <a:xfrm>
          <a:off x="586742" y="726562"/>
          <a:ext cx="358139" cy="4167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024"/>
              </a:lnTo>
              <a:lnTo>
                <a:pt x="358139" y="4167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42044-9BC6-4274-ADEF-BAE95E0BF5FD}">
      <dsp:nvSpPr>
        <dsp:cNvPr id="0" name=""/>
        <dsp:cNvSpPr/>
      </dsp:nvSpPr>
      <dsp:spPr>
        <a:xfrm>
          <a:off x="944881" y="4531237"/>
          <a:ext cx="1159519" cy="72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Priest</a:t>
          </a:r>
          <a:endParaRPr lang="en-US" sz="1600" kern="1200" dirty="0"/>
        </a:p>
      </dsp:txBody>
      <dsp:txXfrm>
        <a:off x="966107" y="4552463"/>
        <a:ext cx="1117067" cy="682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4410-6724-4AFF-9D5F-A95B5B82245B}">
      <dsp:nvSpPr>
        <dsp:cNvPr id="0" name=""/>
        <dsp:cNvSpPr/>
      </dsp:nvSpPr>
      <dsp:spPr>
        <a:xfrm>
          <a:off x="76200" y="1116"/>
          <a:ext cx="4114799" cy="745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Territories of responsibility</a:t>
          </a:r>
          <a:endParaRPr lang="en-US" sz="2500" kern="1200" dirty="0"/>
        </a:p>
      </dsp:txBody>
      <dsp:txXfrm>
        <a:off x="98047" y="22963"/>
        <a:ext cx="4071105" cy="702232"/>
      </dsp:txXfrm>
    </dsp:sp>
    <dsp:sp modelId="{F2A8D167-C8B9-4EBD-834F-55AF9CC0876F}">
      <dsp:nvSpPr>
        <dsp:cNvPr id="0" name=""/>
        <dsp:cNvSpPr/>
      </dsp:nvSpPr>
      <dsp:spPr>
        <a:xfrm>
          <a:off x="487680" y="747042"/>
          <a:ext cx="411479" cy="5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44"/>
              </a:lnTo>
              <a:lnTo>
                <a:pt x="411479" y="559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C0BB1-B930-4CE7-8386-950B61A72AAA}">
      <dsp:nvSpPr>
        <dsp:cNvPr id="0" name=""/>
        <dsp:cNvSpPr/>
      </dsp:nvSpPr>
      <dsp:spPr>
        <a:xfrm>
          <a:off x="899160" y="933524"/>
          <a:ext cx="1193482" cy="74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Vatican</a:t>
          </a:r>
          <a:endParaRPr lang="en-US" sz="1400" kern="1200" dirty="0"/>
        </a:p>
      </dsp:txBody>
      <dsp:txXfrm>
        <a:off x="921007" y="955371"/>
        <a:ext cx="1149788" cy="702232"/>
      </dsp:txXfrm>
    </dsp:sp>
    <dsp:sp modelId="{3E15D67E-9EA8-4AEB-A0A0-443C7A84F9B9}">
      <dsp:nvSpPr>
        <dsp:cNvPr id="0" name=""/>
        <dsp:cNvSpPr/>
      </dsp:nvSpPr>
      <dsp:spPr>
        <a:xfrm>
          <a:off x="487680" y="747042"/>
          <a:ext cx="411479" cy="149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853"/>
              </a:lnTo>
              <a:lnTo>
                <a:pt x="411479" y="1491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E411B-FCCE-4C66-8348-1F98076802E3}">
      <dsp:nvSpPr>
        <dsp:cNvPr id="0" name=""/>
        <dsp:cNvSpPr/>
      </dsp:nvSpPr>
      <dsp:spPr>
        <a:xfrm>
          <a:off x="899160" y="1865932"/>
          <a:ext cx="1193482" cy="74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Vatican</a:t>
          </a:r>
          <a:endParaRPr lang="en-US" sz="1400" kern="1200" dirty="0"/>
        </a:p>
      </dsp:txBody>
      <dsp:txXfrm>
        <a:off x="921007" y="1887779"/>
        <a:ext cx="1149788" cy="702232"/>
      </dsp:txXfrm>
    </dsp:sp>
    <dsp:sp modelId="{1FD0C34D-EF7F-47DD-BB66-06BDD046E665}">
      <dsp:nvSpPr>
        <dsp:cNvPr id="0" name=""/>
        <dsp:cNvSpPr/>
      </dsp:nvSpPr>
      <dsp:spPr>
        <a:xfrm>
          <a:off x="487680" y="747042"/>
          <a:ext cx="411479" cy="242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61"/>
              </a:lnTo>
              <a:lnTo>
                <a:pt x="411479" y="2424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18A0C-7D87-4B17-B3AC-8C0A23591624}">
      <dsp:nvSpPr>
        <dsp:cNvPr id="0" name=""/>
        <dsp:cNvSpPr/>
      </dsp:nvSpPr>
      <dsp:spPr>
        <a:xfrm>
          <a:off x="899160" y="2798340"/>
          <a:ext cx="1193482" cy="74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Archdioceses / provinces	</a:t>
          </a:r>
        </a:p>
      </dsp:txBody>
      <dsp:txXfrm>
        <a:off x="921007" y="2820187"/>
        <a:ext cx="1149788" cy="702232"/>
      </dsp:txXfrm>
    </dsp:sp>
    <dsp:sp modelId="{2960DDE5-976C-4675-98FA-7B188C19803C}">
      <dsp:nvSpPr>
        <dsp:cNvPr id="0" name=""/>
        <dsp:cNvSpPr/>
      </dsp:nvSpPr>
      <dsp:spPr>
        <a:xfrm>
          <a:off x="487680" y="747042"/>
          <a:ext cx="411479" cy="335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669"/>
              </a:lnTo>
              <a:lnTo>
                <a:pt x="411479" y="3356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71209-E9BB-4950-90F6-41B10792C753}">
      <dsp:nvSpPr>
        <dsp:cNvPr id="0" name=""/>
        <dsp:cNvSpPr/>
      </dsp:nvSpPr>
      <dsp:spPr>
        <a:xfrm>
          <a:off x="899160" y="3730749"/>
          <a:ext cx="1193482" cy="74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diocese</a:t>
          </a:r>
          <a:endParaRPr lang="en-US" sz="1400" kern="1200" dirty="0"/>
        </a:p>
      </dsp:txBody>
      <dsp:txXfrm>
        <a:off x="921007" y="3752596"/>
        <a:ext cx="1149788" cy="702232"/>
      </dsp:txXfrm>
    </dsp:sp>
    <dsp:sp modelId="{E6BEB4DB-1144-4C09-B807-8A5009460338}">
      <dsp:nvSpPr>
        <dsp:cNvPr id="0" name=""/>
        <dsp:cNvSpPr/>
      </dsp:nvSpPr>
      <dsp:spPr>
        <a:xfrm>
          <a:off x="487680" y="747042"/>
          <a:ext cx="411479" cy="4289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077"/>
              </a:lnTo>
              <a:lnTo>
                <a:pt x="411479" y="4289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E1C51-1209-45ED-9C6F-24340B230042}">
      <dsp:nvSpPr>
        <dsp:cNvPr id="0" name=""/>
        <dsp:cNvSpPr/>
      </dsp:nvSpPr>
      <dsp:spPr>
        <a:xfrm>
          <a:off x="899160" y="4663157"/>
          <a:ext cx="1193482" cy="74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Parish</a:t>
          </a:r>
          <a:endParaRPr lang="en-US" sz="1400" kern="1200" dirty="0"/>
        </a:p>
      </dsp:txBody>
      <dsp:txXfrm>
        <a:off x="921007" y="4685004"/>
        <a:ext cx="1149788" cy="70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048C12-C9F2-4164-84BA-BADE340E2562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985BCB-A2B7-4752-B144-EFD31EE385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of the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for the Glory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CA" dirty="0"/>
              <a:t>The church building was the center of community activity. </a:t>
            </a:r>
            <a:endParaRPr lang="en-CA" dirty="0" smtClean="0"/>
          </a:p>
          <a:p>
            <a:r>
              <a:rPr lang="en-CA" dirty="0" smtClean="0"/>
              <a:t>Religious </a:t>
            </a:r>
            <a:r>
              <a:rPr lang="en-CA" dirty="0"/>
              <a:t>services were held several times a day. </a:t>
            </a:r>
            <a:endParaRPr lang="en-CA" dirty="0" smtClean="0"/>
          </a:p>
          <a:p>
            <a:r>
              <a:rPr lang="en-CA" dirty="0" smtClean="0"/>
              <a:t>Town </a:t>
            </a:r>
            <a:r>
              <a:rPr lang="en-CA" dirty="0"/>
              <a:t>meetings, plays, and concerts were also held in churches. </a:t>
            </a:r>
            <a:endParaRPr lang="en-CA" dirty="0" smtClean="0"/>
          </a:p>
          <a:p>
            <a:r>
              <a:rPr lang="en-CA" dirty="0" smtClean="0"/>
              <a:t>Merchants </a:t>
            </a:r>
            <a:r>
              <a:rPr lang="en-CA" dirty="0"/>
              <a:t>had shops around the square in front of the church. </a:t>
            </a:r>
            <a:endParaRPr lang="en-CA" dirty="0" smtClean="0"/>
          </a:p>
          <a:p>
            <a:r>
              <a:rPr lang="en-CA" dirty="0" smtClean="0"/>
              <a:t>Farmers </a:t>
            </a:r>
            <a:r>
              <a:rPr lang="en-CA" dirty="0"/>
              <a:t>sold their produce in the square, and markets, festivals, and fairs were held there, as well. </a:t>
            </a:r>
            <a:endParaRPr lang="en-CA" dirty="0" smtClean="0"/>
          </a:p>
          <a:p>
            <a:pPr lvl="1"/>
            <a:r>
              <a:rPr lang="en-US" dirty="0"/>
              <a:t>Market charters</a:t>
            </a:r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Education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" y="11430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Starting in the 1200s, cathedral schools gave rise to universities. </a:t>
            </a:r>
            <a:endParaRPr lang="en-CA" dirty="0" smtClean="0"/>
          </a:p>
          <a:p>
            <a:r>
              <a:rPr lang="en-CA" dirty="0" smtClean="0"/>
              <a:t>Students </a:t>
            </a:r>
            <a:r>
              <a:rPr lang="en-CA" dirty="0"/>
              <a:t>in universities studied Latin grammar and rhetoric, logic, geometry, arithmetic, astronomy, and music. </a:t>
            </a:r>
            <a:endParaRPr lang="en-CA" dirty="0" smtClean="0"/>
          </a:p>
          <a:p>
            <a:r>
              <a:rPr lang="en-CA" dirty="0" smtClean="0"/>
              <a:t>Monks copied out books as illuminated manuscripts. </a:t>
            </a:r>
          </a:p>
          <a:p>
            <a:r>
              <a:rPr lang="en-CA" dirty="0" smtClean="0"/>
              <a:t>Book were</a:t>
            </a:r>
            <a:r>
              <a:rPr lang="en-CA" dirty="0" smtClean="0"/>
              <a:t> </a:t>
            </a:r>
            <a:r>
              <a:rPr lang="en-CA" dirty="0"/>
              <a:t>very rare, </a:t>
            </a:r>
            <a:endParaRPr lang="en-CA" dirty="0" smtClean="0"/>
          </a:p>
          <a:p>
            <a:pPr lvl="1"/>
            <a:r>
              <a:rPr lang="en-CA" dirty="0" smtClean="0"/>
              <a:t>so </a:t>
            </a:r>
            <a:r>
              <a:rPr lang="en-CA" dirty="0"/>
              <a:t>teachers often read to students. </a:t>
            </a:r>
            <a:endParaRPr lang="en-CA" dirty="0" smtClean="0"/>
          </a:p>
          <a:p>
            <a:pPr lvl="1"/>
            <a:r>
              <a:rPr lang="en-US" dirty="0" smtClean="0"/>
              <a:t>If there was a library, the books were chained to the floor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1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13249" cy="615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During the Middle Ages, most art was made for a religious purpose</a:t>
            </a:r>
            <a:r>
              <a:rPr lang="en-CA" dirty="0" smtClean="0"/>
              <a:t>.</a:t>
            </a:r>
          </a:p>
          <a:p>
            <a:r>
              <a:rPr lang="en-CA" dirty="0" smtClean="0"/>
              <a:t> </a:t>
            </a:r>
            <a:r>
              <a:rPr lang="en-CA" dirty="0"/>
              <a:t>Paintings and sculptures of Jesus and Christian saints were placed in churches to help people worship. </a:t>
            </a:r>
            <a:endParaRPr lang="en-CA" dirty="0" smtClean="0"/>
          </a:p>
          <a:p>
            <a:r>
              <a:rPr lang="en-CA" dirty="0" smtClean="0"/>
              <a:t>Since </a:t>
            </a:r>
            <a:r>
              <a:rPr lang="en-CA" dirty="0"/>
              <a:t>most people did not know how to read, art helped tell the story of Jesus’s life in a way that everyone could understand. </a:t>
            </a:r>
            <a:r>
              <a:rPr lang="en-CA" dirty="0" smtClean="0"/>
              <a:t>  </a:t>
            </a:r>
          </a:p>
          <a:p>
            <a:endParaRPr lang="en-US" dirty="0"/>
          </a:p>
          <a:p>
            <a:r>
              <a:rPr lang="en-CA" dirty="0"/>
              <a:t>Medieval art and architecture found their most glorious expression in cathedrals, the large churches headed by bishops </a:t>
            </a:r>
          </a:p>
        </p:txBody>
      </p:sp>
    </p:spTree>
    <p:extLst>
      <p:ext uri="{BB962C8B-B14F-4D97-AF65-F5344CB8AC3E}">
        <p14:creationId xmlns:p14="http://schemas.microsoft.com/office/powerpoint/2010/main" val="7001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" y="34833"/>
            <a:ext cx="2577737" cy="38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64" y="0"/>
            <a:ext cx="573007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747"/>
            <a:ext cx="5238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3429000"/>
            <a:ext cx="5068389" cy="337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Question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question: </a:t>
            </a:r>
            <a:endParaRPr lang="en-US" dirty="0" smtClean="0"/>
          </a:p>
          <a:p>
            <a:r>
              <a:rPr lang="en-US" dirty="0" smtClean="0"/>
              <a:t>Write a paragraph explaining the many ways i</a:t>
            </a:r>
            <a:r>
              <a:rPr lang="en-US" dirty="0" smtClean="0"/>
              <a:t>n </a:t>
            </a:r>
            <a:r>
              <a:rPr lang="en-US" dirty="0"/>
              <a:t>which </a:t>
            </a:r>
            <a:r>
              <a:rPr lang="en-US" dirty="0" smtClean="0"/>
              <a:t>the </a:t>
            </a:r>
            <a:r>
              <a:rPr lang="en-US" dirty="0"/>
              <a:t>Catholic Church </a:t>
            </a:r>
            <a:r>
              <a:rPr lang="en-US" dirty="0" smtClean="0"/>
              <a:t>was a </a:t>
            </a:r>
            <a:r>
              <a:rPr lang="en-US" dirty="0"/>
              <a:t>dominating institution during the Middle Ages.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the Church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0" y="1447800"/>
          <a:ext cx="426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ight Arrow 2"/>
          <p:cNvSpPr/>
          <p:nvPr/>
        </p:nvSpPr>
        <p:spPr>
          <a:xfrm>
            <a:off x="2590800" y="26670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2631077" y="44958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2627811" y="54102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2590800" y="64008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2590800" y="3581400"/>
            <a:ext cx="2514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Pair Share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n-US" dirty="0"/>
              <a:t>Put yourselves in the shoes of a medieval</a:t>
            </a:r>
          </a:p>
          <a:p>
            <a:pPr algn="just">
              <a:buFont typeface="Arial" charset="0"/>
              <a:buNone/>
            </a:pPr>
            <a:r>
              <a:rPr lang="en-US" dirty="0"/>
              <a:t>European. Who might you fear more, the church</a:t>
            </a:r>
          </a:p>
          <a:p>
            <a:pPr algn="just">
              <a:buFont typeface="Arial" charset="0"/>
              <a:buNone/>
            </a:pPr>
            <a:r>
              <a:rPr lang="en-US" dirty="0"/>
              <a:t>or king? Why? Specify: </a:t>
            </a:r>
            <a:r>
              <a:rPr lang="en-US" b="1" dirty="0" smtClean="0"/>
              <a:t>What kind of powers could a king hold over you? What powers did the church hold over you?</a:t>
            </a:r>
            <a:endParaRPr lang="en-US" dirty="0"/>
          </a:p>
          <a:p>
            <a:pPr algn="just">
              <a:buFont typeface="Arial" charset="0"/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33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Always keep in mind that the powers of </a:t>
            </a:r>
            <a:r>
              <a:rPr lang="en-US" b="1" i="1" dirty="0"/>
              <a:t>excommunication</a:t>
            </a:r>
            <a:r>
              <a:rPr lang="en-US" dirty="0"/>
              <a:t> and </a:t>
            </a:r>
            <a:r>
              <a:rPr lang="en-US" b="1" dirty="0"/>
              <a:t>interdict</a:t>
            </a:r>
            <a:r>
              <a:rPr lang="en-US" dirty="0"/>
              <a:t> often seemed more mighty and frightening than the powers of the monarch/king.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king might imprison or even execute you, but if the church excommunicated a person, he/she would not only be shunned [socially, politically and economically banished/ostracized] in life, but also doomed for eternity.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church, one fears social banishment in their lifetime and eternal damnation in the next life, death (possibly in hell).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37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Prepare a mind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3352800" y="2971800"/>
            <a:ext cx="2362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505200" y="353883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of the Catholic Church</a:t>
            </a:r>
            <a:endParaRPr lang="en-CA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3900" y="2206299"/>
            <a:ext cx="0" cy="772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62600" y="3175363"/>
            <a:ext cx="990600" cy="370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24136" y="4857104"/>
            <a:ext cx="743264" cy="529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  <a:endCxn id="18" idx="6"/>
          </p:cNvCxnSpPr>
          <p:nvPr/>
        </p:nvCxnSpPr>
        <p:spPr>
          <a:xfrm flipH="1">
            <a:off x="2804160" y="3273099"/>
            <a:ext cx="894576" cy="5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18606" y="2667000"/>
            <a:ext cx="1985554" cy="1222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Daily life/</a:t>
            </a:r>
          </a:p>
          <a:p>
            <a:pPr algn="ctr"/>
            <a:r>
              <a:rPr lang="en-US" dirty="0" smtClean="0"/>
              <a:t>Social</a:t>
            </a:r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5334000" y="5327559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Politics</a:t>
            </a:r>
            <a:endParaRPr lang="en-CA" dirty="0"/>
          </a:p>
        </p:txBody>
      </p:sp>
      <p:sp>
        <p:nvSpPr>
          <p:cNvPr id="20" name="Oval 19"/>
          <p:cNvSpPr/>
          <p:nvPr/>
        </p:nvSpPr>
        <p:spPr>
          <a:xfrm>
            <a:off x="6553200" y="2415114"/>
            <a:ext cx="1828800" cy="1520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Economics</a:t>
            </a:r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3619500" y="1091602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</a:t>
            </a:r>
            <a:endParaRPr lang="en-CA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781300" y="4739164"/>
            <a:ext cx="917436" cy="545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517469" y="5246107"/>
            <a:ext cx="18288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6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Catholic Church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/>
              <a:t>Church was the center of life in medieval western Europe. Almost every community had a church building. Larger towns and cities had a cathedral. Church bells rang out the hours, called people to worship, and warned of danger.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98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Catholic Church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During the Middle Ages, the Church provided education for some and it helped the poor and sick. It was a daily presence from birth to death. In fact, religion was so much a part of daily life that people even said a certain number of prayers to decide how long to cook an egg!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82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= $$$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During the Middle Ages, the Church acquired great economic power</a:t>
            </a:r>
            <a:r>
              <a:rPr lang="en-CA" dirty="0" smtClean="0"/>
              <a:t>.</a:t>
            </a:r>
          </a:p>
          <a:p>
            <a:r>
              <a:rPr lang="en-CA" dirty="0" smtClean="0"/>
              <a:t> </a:t>
            </a:r>
            <a:r>
              <a:rPr lang="en-CA" dirty="0"/>
              <a:t>By the year 1050, it was the largest landholder in Europe. </a:t>
            </a:r>
            <a:endParaRPr lang="en-CA" dirty="0" smtClean="0"/>
          </a:p>
          <a:p>
            <a:r>
              <a:rPr lang="en-CA" dirty="0" smtClean="0"/>
              <a:t>Some </a:t>
            </a:r>
            <a:r>
              <a:rPr lang="en-CA" dirty="0"/>
              <a:t>land came in the form of gifts from monarchs and wealthy lords. </a:t>
            </a:r>
            <a:endParaRPr lang="en-CA" dirty="0" smtClean="0"/>
          </a:p>
          <a:p>
            <a:r>
              <a:rPr lang="en-CA" dirty="0" smtClean="0"/>
              <a:t>Some </a:t>
            </a:r>
            <a:r>
              <a:rPr lang="en-CA" dirty="0"/>
              <a:t>land was taken by force.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medieval Church added to its wealth by collecting a tithe, or tax. </a:t>
            </a:r>
            <a:endParaRPr lang="en-CA" dirty="0" smtClean="0"/>
          </a:p>
          <a:p>
            <a:pPr lvl="1"/>
            <a:r>
              <a:rPr lang="en-CA" dirty="0" smtClean="0"/>
              <a:t>Each </a:t>
            </a:r>
            <a:r>
              <a:rPr lang="en-CA" dirty="0"/>
              <a:t>person was expected to give one-tenth of his money, produce, or labor to help support the Church.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62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Church also came to wield great political power. </a:t>
            </a:r>
            <a:endParaRPr lang="en-CA" dirty="0" smtClean="0"/>
          </a:p>
          <a:p>
            <a:r>
              <a:rPr lang="en-CA" dirty="0" smtClean="0"/>
              <a:t>Latin</a:t>
            </a:r>
            <a:r>
              <a:rPr lang="en-CA" dirty="0"/>
              <a:t>, the language of the Church, was the only common language in Europe. </a:t>
            </a:r>
            <a:endParaRPr lang="en-CA" dirty="0" smtClean="0"/>
          </a:p>
          <a:p>
            <a:r>
              <a:rPr lang="en-CA" dirty="0" smtClean="0"/>
              <a:t>Church </a:t>
            </a:r>
            <a:r>
              <a:rPr lang="en-CA" dirty="0"/>
              <a:t>officials were often the only people who could read. </a:t>
            </a:r>
            <a:endParaRPr lang="en-CA" dirty="0" smtClean="0"/>
          </a:p>
          <a:p>
            <a:pPr lvl="1"/>
            <a:r>
              <a:rPr lang="en-CA" dirty="0" smtClean="0"/>
              <a:t>As </a:t>
            </a:r>
            <a:r>
              <a:rPr lang="en-CA" dirty="0"/>
              <a:t>a result, they kept records for monarchs and became trusted scribes and advisers. </a:t>
            </a:r>
          </a:p>
          <a:p>
            <a:endParaRPr lang="en-US" dirty="0" smtClean="0"/>
          </a:p>
          <a:p>
            <a:r>
              <a:rPr lang="en-US" dirty="0" smtClean="0"/>
              <a:t>Power of the Church over the Monarchs </a:t>
            </a:r>
            <a:endParaRPr lang="en-US" dirty="0" smtClean="0"/>
          </a:p>
          <a:p>
            <a:pPr lvl="1"/>
            <a:r>
              <a:rPr lang="en-US" dirty="0" smtClean="0"/>
              <a:t>Pope often dictated to monarchs of Catholic faith what they should do in terms of foreign relations, who should be posted in office, and </a:t>
            </a:r>
            <a:endParaRPr lang="en-US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7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1151</TotalTime>
  <Words>713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 of the Church</vt:lpstr>
      <vt:lpstr>Hierarchy of the Church</vt:lpstr>
      <vt:lpstr>Think Pair Share</vt:lpstr>
      <vt:lpstr>Answer ?</vt:lpstr>
      <vt:lpstr>Prepare a mind map</vt:lpstr>
      <vt:lpstr>The Catholic Church </vt:lpstr>
      <vt:lpstr>The Catholic Church </vt:lpstr>
      <vt:lpstr>The Economics = $$$</vt:lpstr>
      <vt:lpstr>The Political </vt:lpstr>
      <vt:lpstr>The Social </vt:lpstr>
      <vt:lpstr>Education </vt:lpstr>
      <vt:lpstr>PowerPoint Presentation</vt:lpstr>
      <vt:lpstr>Art</vt:lpstr>
      <vt:lpstr>PowerPoint Presentation</vt:lpstr>
      <vt:lpstr>Assessment Question 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Church</dc:title>
  <dc:creator>Computer Services</dc:creator>
  <cp:lastModifiedBy>Morgan McLaughlin</cp:lastModifiedBy>
  <cp:revision>23</cp:revision>
  <dcterms:created xsi:type="dcterms:W3CDTF">2011-01-22T18:59:34Z</dcterms:created>
  <dcterms:modified xsi:type="dcterms:W3CDTF">2014-09-17T19:22:19Z</dcterms:modified>
</cp:coreProperties>
</file>