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4BD5A1-7788-4221-A2A1-7E1A4771FB9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CA"/>
        </a:p>
      </dgm:t>
    </dgm:pt>
    <dgm:pt modelId="{E5779F23-4FA1-469D-B2FB-AA40D680A3F2}">
      <dgm:prSet phldrT="[Text]" custT="1"/>
      <dgm:spPr/>
      <dgm:t>
        <a:bodyPr/>
        <a:lstStyle/>
        <a:p>
          <a:r>
            <a:rPr lang="en-US" sz="3200" b="1" dirty="0" smtClean="0"/>
            <a:t>Political</a:t>
          </a:r>
          <a:endParaRPr lang="en-CA" sz="3200" dirty="0"/>
        </a:p>
      </dgm:t>
    </dgm:pt>
    <dgm:pt modelId="{2936FE31-F778-492A-9550-22F45D7A8942}" type="parTrans" cxnId="{440FCF3E-89E0-410A-895F-074FE02AC494}">
      <dgm:prSet/>
      <dgm:spPr/>
      <dgm:t>
        <a:bodyPr/>
        <a:lstStyle/>
        <a:p>
          <a:endParaRPr lang="en-CA"/>
        </a:p>
      </dgm:t>
    </dgm:pt>
    <dgm:pt modelId="{D3ED8926-4F19-4FB1-9BC1-E0CD2A66887C}" type="sibTrans" cxnId="{440FCF3E-89E0-410A-895F-074FE02AC494}">
      <dgm:prSet/>
      <dgm:spPr/>
      <dgm:t>
        <a:bodyPr/>
        <a:lstStyle/>
        <a:p>
          <a:endParaRPr lang="en-CA"/>
        </a:p>
      </dgm:t>
    </dgm:pt>
    <dgm:pt modelId="{7A690322-5215-479B-B9A9-D397F3C8936B}">
      <dgm:prSet phldrT="[Text]" custT="1"/>
      <dgm:spPr/>
      <dgm:t>
        <a:bodyPr/>
        <a:lstStyle/>
        <a:p>
          <a:r>
            <a:rPr lang="en-US" sz="3200" b="1" dirty="0" smtClean="0"/>
            <a:t>Religious</a:t>
          </a:r>
          <a:endParaRPr lang="en-CA" sz="3200" b="1" dirty="0"/>
        </a:p>
      </dgm:t>
    </dgm:pt>
    <dgm:pt modelId="{FE1B2006-1ECE-4F10-ABD3-3C96613BB533}" type="parTrans" cxnId="{DF3FC543-E7C2-40A7-8792-DF3D48563266}">
      <dgm:prSet/>
      <dgm:spPr/>
      <dgm:t>
        <a:bodyPr/>
        <a:lstStyle/>
        <a:p>
          <a:endParaRPr lang="en-CA"/>
        </a:p>
      </dgm:t>
    </dgm:pt>
    <dgm:pt modelId="{C989C595-696D-4412-8BAE-B35A99C4342D}" type="sibTrans" cxnId="{DF3FC543-E7C2-40A7-8792-DF3D48563266}">
      <dgm:prSet/>
      <dgm:spPr/>
      <dgm:t>
        <a:bodyPr/>
        <a:lstStyle/>
        <a:p>
          <a:endParaRPr lang="en-CA"/>
        </a:p>
      </dgm:t>
    </dgm:pt>
    <dgm:pt modelId="{EC2C7C8F-671C-4816-AEB2-71CD43A9FD6C}">
      <dgm:prSet phldrT="[Text]" custT="1"/>
      <dgm:spPr/>
      <dgm:t>
        <a:bodyPr/>
        <a:lstStyle/>
        <a:p>
          <a:r>
            <a:rPr lang="en-US" sz="3200" b="1" dirty="0" smtClean="0"/>
            <a:t>Economic</a:t>
          </a:r>
          <a:endParaRPr lang="en-CA" sz="3200" dirty="0"/>
        </a:p>
      </dgm:t>
    </dgm:pt>
    <dgm:pt modelId="{D195BD3E-5B78-4D44-A1DB-AFCDA55967E8}" type="parTrans" cxnId="{C3948A63-88FC-4502-805A-B4F8998CB273}">
      <dgm:prSet/>
      <dgm:spPr/>
      <dgm:t>
        <a:bodyPr/>
        <a:lstStyle/>
        <a:p>
          <a:endParaRPr lang="en-CA"/>
        </a:p>
      </dgm:t>
    </dgm:pt>
    <dgm:pt modelId="{060AC461-AE25-463A-B8D0-EC39901BB5B9}" type="sibTrans" cxnId="{C3948A63-88FC-4502-805A-B4F8998CB273}">
      <dgm:prSet/>
      <dgm:spPr/>
      <dgm:t>
        <a:bodyPr/>
        <a:lstStyle/>
        <a:p>
          <a:endParaRPr lang="en-CA"/>
        </a:p>
      </dgm:t>
    </dgm:pt>
    <dgm:pt modelId="{4D8A8386-EF2E-4668-B241-631F34AB4A82}">
      <dgm:prSet phldrT="[Text]" custT="1"/>
      <dgm:spPr/>
      <dgm:t>
        <a:bodyPr/>
        <a:lstStyle/>
        <a:p>
          <a:r>
            <a:rPr lang="en-US" sz="3200" b="1" dirty="0" smtClean="0"/>
            <a:t>Social</a:t>
          </a:r>
          <a:endParaRPr lang="en-CA" sz="3200" dirty="0"/>
        </a:p>
      </dgm:t>
    </dgm:pt>
    <dgm:pt modelId="{9FDBFDF6-3F08-49D6-B8B2-654C9416930C}" type="parTrans" cxnId="{E8DC1370-4FD5-4157-AE22-D99E498B8CF3}">
      <dgm:prSet/>
      <dgm:spPr/>
      <dgm:t>
        <a:bodyPr/>
        <a:lstStyle/>
        <a:p>
          <a:endParaRPr lang="en-CA"/>
        </a:p>
      </dgm:t>
    </dgm:pt>
    <dgm:pt modelId="{B16C196F-FB58-4C72-84AB-E6946398658A}" type="sibTrans" cxnId="{E8DC1370-4FD5-4157-AE22-D99E498B8CF3}">
      <dgm:prSet/>
      <dgm:spPr/>
      <dgm:t>
        <a:bodyPr/>
        <a:lstStyle/>
        <a:p>
          <a:endParaRPr lang="en-CA"/>
        </a:p>
      </dgm:t>
    </dgm:pt>
    <dgm:pt modelId="{6952F614-F025-469B-8BCE-E039A560CB4C}" type="pres">
      <dgm:prSet presAssocID="{944BD5A1-7788-4221-A2A1-7E1A4771FB93}" presName="matrix" presStyleCnt="0">
        <dgm:presLayoutVars>
          <dgm:chMax val="1"/>
          <dgm:dir/>
          <dgm:resizeHandles val="exact"/>
        </dgm:presLayoutVars>
      </dgm:prSet>
      <dgm:spPr/>
    </dgm:pt>
    <dgm:pt modelId="{6FBBA46E-B4DE-4899-9B1B-8756DF1CE714}" type="pres">
      <dgm:prSet presAssocID="{944BD5A1-7788-4221-A2A1-7E1A4771FB93}" presName="diamond" presStyleLbl="bgShp" presStyleIdx="0" presStyleCnt="1" custScaleX="165714"/>
      <dgm:spPr/>
    </dgm:pt>
    <dgm:pt modelId="{9936A794-4943-4FA6-8028-D89C5C9A8F1B}" type="pres">
      <dgm:prSet presAssocID="{944BD5A1-7788-4221-A2A1-7E1A4771FB93}" presName="quad1" presStyleLbl="node1" presStyleIdx="0" presStyleCnt="4" custScaleX="167032" custLinFactNeighborX="-44322" custLinFactNeighborY="1282">
        <dgm:presLayoutVars>
          <dgm:chMax val="0"/>
          <dgm:chPref val="0"/>
          <dgm:bulletEnabled val="1"/>
        </dgm:presLayoutVars>
      </dgm:prSet>
      <dgm:spPr/>
      <dgm:t>
        <a:bodyPr/>
        <a:lstStyle/>
        <a:p>
          <a:endParaRPr lang="en-CA"/>
        </a:p>
      </dgm:t>
    </dgm:pt>
    <dgm:pt modelId="{DCB1C0E3-7828-457B-ADF8-C53D042382CC}" type="pres">
      <dgm:prSet presAssocID="{944BD5A1-7788-4221-A2A1-7E1A4771FB93}" presName="quad2" presStyleLbl="node1" presStyleIdx="1" presStyleCnt="4" custScaleX="178022" custLinFactNeighborX="24176" custLinFactNeighborY="1282">
        <dgm:presLayoutVars>
          <dgm:chMax val="0"/>
          <dgm:chPref val="0"/>
          <dgm:bulletEnabled val="1"/>
        </dgm:presLayoutVars>
      </dgm:prSet>
      <dgm:spPr/>
      <dgm:t>
        <a:bodyPr/>
        <a:lstStyle/>
        <a:p>
          <a:endParaRPr lang="en-CA"/>
        </a:p>
      </dgm:t>
    </dgm:pt>
    <dgm:pt modelId="{A4C3DF7B-27D8-402A-8451-AEB218F2FA3E}" type="pres">
      <dgm:prSet presAssocID="{944BD5A1-7788-4221-A2A1-7E1A4771FB93}" presName="quad3" presStyleLbl="node1" presStyleIdx="2" presStyleCnt="4" custScaleX="180952" custLinFactNeighborX="-47619" custLinFactNeighborY="-183">
        <dgm:presLayoutVars>
          <dgm:chMax val="0"/>
          <dgm:chPref val="0"/>
          <dgm:bulletEnabled val="1"/>
        </dgm:presLayoutVars>
      </dgm:prSet>
      <dgm:spPr/>
      <dgm:t>
        <a:bodyPr/>
        <a:lstStyle/>
        <a:p>
          <a:endParaRPr lang="en-CA"/>
        </a:p>
      </dgm:t>
    </dgm:pt>
    <dgm:pt modelId="{D67C71AC-39C2-44E7-9CF5-2E2C06BE9C42}" type="pres">
      <dgm:prSet presAssocID="{944BD5A1-7788-4221-A2A1-7E1A4771FB93}" presName="quad4" presStyleLbl="node1" presStyleIdx="3" presStyleCnt="4" custScaleX="182626" custLinFactNeighborX="30403" custLinFactNeighborY="-3689">
        <dgm:presLayoutVars>
          <dgm:chMax val="0"/>
          <dgm:chPref val="0"/>
          <dgm:bulletEnabled val="1"/>
        </dgm:presLayoutVars>
      </dgm:prSet>
      <dgm:spPr/>
      <dgm:t>
        <a:bodyPr/>
        <a:lstStyle/>
        <a:p>
          <a:endParaRPr lang="en-CA"/>
        </a:p>
      </dgm:t>
    </dgm:pt>
  </dgm:ptLst>
  <dgm:cxnLst>
    <dgm:cxn modelId="{1B72C318-3C95-4905-9386-B8B429C4CC9C}" type="presOf" srcId="{7A690322-5215-479B-B9A9-D397F3C8936B}" destId="{DCB1C0E3-7828-457B-ADF8-C53D042382CC}" srcOrd="0" destOrd="0" presId="urn:microsoft.com/office/officeart/2005/8/layout/matrix3"/>
    <dgm:cxn modelId="{134B766E-350C-470F-B0D6-7FD137543A97}" type="presOf" srcId="{944BD5A1-7788-4221-A2A1-7E1A4771FB93}" destId="{6952F614-F025-469B-8BCE-E039A560CB4C}" srcOrd="0" destOrd="0" presId="urn:microsoft.com/office/officeart/2005/8/layout/matrix3"/>
    <dgm:cxn modelId="{E8DC1370-4FD5-4157-AE22-D99E498B8CF3}" srcId="{944BD5A1-7788-4221-A2A1-7E1A4771FB93}" destId="{4D8A8386-EF2E-4668-B241-631F34AB4A82}" srcOrd="3" destOrd="0" parTransId="{9FDBFDF6-3F08-49D6-B8B2-654C9416930C}" sibTransId="{B16C196F-FB58-4C72-84AB-E6946398658A}"/>
    <dgm:cxn modelId="{440FCF3E-89E0-410A-895F-074FE02AC494}" srcId="{944BD5A1-7788-4221-A2A1-7E1A4771FB93}" destId="{E5779F23-4FA1-469D-B2FB-AA40D680A3F2}" srcOrd="0" destOrd="0" parTransId="{2936FE31-F778-492A-9550-22F45D7A8942}" sibTransId="{D3ED8926-4F19-4FB1-9BC1-E0CD2A66887C}"/>
    <dgm:cxn modelId="{6DF21CF3-A56D-4CA4-BF70-D59AB48A7BB9}" type="presOf" srcId="{E5779F23-4FA1-469D-B2FB-AA40D680A3F2}" destId="{9936A794-4943-4FA6-8028-D89C5C9A8F1B}" srcOrd="0" destOrd="0" presId="urn:microsoft.com/office/officeart/2005/8/layout/matrix3"/>
    <dgm:cxn modelId="{4A1B92EF-2782-4BEB-BB17-B6E0EC06D0CB}" type="presOf" srcId="{EC2C7C8F-671C-4816-AEB2-71CD43A9FD6C}" destId="{A4C3DF7B-27D8-402A-8451-AEB218F2FA3E}" srcOrd="0" destOrd="0" presId="urn:microsoft.com/office/officeart/2005/8/layout/matrix3"/>
    <dgm:cxn modelId="{DF3FC543-E7C2-40A7-8792-DF3D48563266}" srcId="{944BD5A1-7788-4221-A2A1-7E1A4771FB93}" destId="{7A690322-5215-479B-B9A9-D397F3C8936B}" srcOrd="1" destOrd="0" parTransId="{FE1B2006-1ECE-4F10-ABD3-3C96613BB533}" sibTransId="{C989C595-696D-4412-8BAE-B35A99C4342D}"/>
    <dgm:cxn modelId="{C3948A63-88FC-4502-805A-B4F8998CB273}" srcId="{944BD5A1-7788-4221-A2A1-7E1A4771FB93}" destId="{EC2C7C8F-671C-4816-AEB2-71CD43A9FD6C}" srcOrd="2" destOrd="0" parTransId="{D195BD3E-5B78-4D44-A1DB-AFCDA55967E8}" sibTransId="{060AC461-AE25-463A-B8D0-EC39901BB5B9}"/>
    <dgm:cxn modelId="{CE358503-35F7-4CBC-A51B-963B4B13952B}" type="presOf" srcId="{4D8A8386-EF2E-4668-B241-631F34AB4A82}" destId="{D67C71AC-39C2-44E7-9CF5-2E2C06BE9C42}" srcOrd="0" destOrd="0" presId="urn:microsoft.com/office/officeart/2005/8/layout/matrix3"/>
    <dgm:cxn modelId="{4BCE4415-1CCB-4936-84C6-4168E42267F8}" type="presParOf" srcId="{6952F614-F025-469B-8BCE-E039A560CB4C}" destId="{6FBBA46E-B4DE-4899-9B1B-8756DF1CE714}" srcOrd="0" destOrd="0" presId="urn:microsoft.com/office/officeart/2005/8/layout/matrix3"/>
    <dgm:cxn modelId="{3FF19DB4-C55D-421A-A48B-4FC0E0620E57}" type="presParOf" srcId="{6952F614-F025-469B-8BCE-E039A560CB4C}" destId="{9936A794-4943-4FA6-8028-D89C5C9A8F1B}" srcOrd="1" destOrd="0" presId="urn:microsoft.com/office/officeart/2005/8/layout/matrix3"/>
    <dgm:cxn modelId="{BA230D1E-1CB8-4828-B850-76FAE72E9EBA}" type="presParOf" srcId="{6952F614-F025-469B-8BCE-E039A560CB4C}" destId="{DCB1C0E3-7828-457B-ADF8-C53D042382CC}" srcOrd="2" destOrd="0" presId="urn:microsoft.com/office/officeart/2005/8/layout/matrix3"/>
    <dgm:cxn modelId="{FF68D4FE-02B1-4C60-B39F-77C8BFC488AA}" type="presParOf" srcId="{6952F614-F025-469B-8BCE-E039A560CB4C}" destId="{A4C3DF7B-27D8-402A-8451-AEB218F2FA3E}" srcOrd="3" destOrd="0" presId="urn:microsoft.com/office/officeart/2005/8/layout/matrix3"/>
    <dgm:cxn modelId="{2C6B20F1-97A8-41C6-AACA-401604E1870C}" type="presParOf" srcId="{6952F614-F025-469B-8BCE-E039A560CB4C}" destId="{D67C71AC-39C2-44E7-9CF5-2E2C06BE9C4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4BD5A1-7788-4221-A2A1-7E1A4771FB9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CA"/>
        </a:p>
      </dgm:t>
    </dgm:pt>
    <dgm:pt modelId="{E5779F23-4FA1-469D-B2FB-AA40D680A3F2}">
      <dgm:prSet phldrT="[Text]" custT="1"/>
      <dgm:spPr/>
      <dgm:t>
        <a:bodyPr/>
        <a:lstStyle/>
        <a:p>
          <a:r>
            <a:rPr lang="en-US" sz="3200" b="1" dirty="0" smtClean="0"/>
            <a:t>Political</a:t>
          </a:r>
          <a:endParaRPr lang="en-CA" sz="3200" dirty="0"/>
        </a:p>
      </dgm:t>
    </dgm:pt>
    <dgm:pt modelId="{2936FE31-F778-492A-9550-22F45D7A8942}" type="parTrans" cxnId="{440FCF3E-89E0-410A-895F-074FE02AC494}">
      <dgm:prSet/>
      <dgm:spPr/>
      <dgm:t>
        <a:bodyPr/>
        <a:lstStyle/>
        <a:p>
          <a:endParaRPr lang="en-CA"/>
        </a:p>
      </dgm:t>
    </dgm:pt>
    <dgm:pt modelId="{D3ED8926-4F19-4FB1-9BC1-E0CD2A66887C}" type="sibTrans" cxnId="{440FCF3E-89E0-410A-895F-074FE02AC494}">
      <dgm:prSet/>
      <dgm:spPr/>
      <dgm:t>
        <a:bodyPr/>
        <a:lstStyle/>
        <a:p>
          <a:endParaRPr lang="en-CA"/>
        </a:p>
      </dgm:t>
    </dgm:pt>
    <dgm:pt modelId="{7A690322-5215-479B-B9A9-D397F3C8936B}">
      <dgm:prSet phldrT="[Text]" custT="1"/>
      <dgm:spPr/>
      <dgm:t>
        <a:bodyPr/>
        <a:lstStyle/>
        <a:p>
          <a:r>
            <a:rPr lang="en-US" sz="3200" b="1" dirty="0" smtClean="0"/>
            <a:t>Religious</a:t>
          </a:r>
          <a:endParaRPr lang="en-CA" sz="3200" b="1" dirty="0"/>
        </a:p>
      </dgm:t>
    </dgm:pt>
    <dgm:pt modelId="{FE1B2006-1ECE-4F10-ABD3-3C96613BB533}" type="parTrans" cxnId="{DF3FC543-E7C2-40A7-8792-DF3D48563266}">
      <dgm:prSet/>
      <dgm:spPr/>
      <dgm:t>
        <a:bodyPr/>
        <a:lstStyle/>
        <a:p>
          <a:endParaRPr lang="en-CA"/>
        </a:p>
      </dgm:t>
    </dgm:pt>
    <dgm:pt modelId="{C989C595-696D-4412-8BAE-B35A99C4342D}" type="sibTrans" cxnId="{DF3FC543-E7C2-40A7-8792-DF3D48563266}">
      <dgm:prSet/>
      <dgm:spPr/>
      <dgm:t>
        <a:bodyPr/>
        <a:lstStyle/>
        <a:p>
          <a:endParaRPr lang="en-CA"/>
        </a:p>
      </dgm:t>
    </dgm:pt>
    <dgm:pt modelId="{EC2C7C8F-671C-4816-AEB2-71CD43A9FD6C}">
      <dgm:prSet phldrT="[Text]" custT="1"/>
      <dgm:spPr/>
      <dgm:t>
        <a:bodyPr/>
        <a:lstStyle/>
        <a:p>
          <a:r>
            <a:rPr lang="en-US" sz="3200" b="1" dirty="0" smtClean="0"/>
            <a:t>Economic</a:t>
          </a:r>
          <a:endParaRPr lang="en-CA" sz="3200" dirty="0"/>
        </a:p>
      </dgm:t>
    </dgm:pt>
    <dgm:pt modelId="{D195BD3E-5B78-4D44-A1DB-AFCDA55967E8}" type="parTrans" cxnId="{C3948A63-88FC-4502-805A-B4F8998CB273}">
      <dgm:prSet/>
      <dgm:spPr/>
      <dgm:t>
        <a:bodyPr/>
        <a:lstStyle/>
        <a:p>
          <a:endParaRPr lang="en-CA"/>
        </a:p>
      </dgm:t>
    </dgm:pt>
    <dgm:pt modelId="{060AC461-AE25-463A-B8D0-EC39901BB5B9}" type="sibTrans" cxnId="{C3948A63-88FC-4502-805A-B4F8998CB273}">
      <dgm:prSet/>
      <dgm:spPr/>
      <dgm:t>
        <a:bodyPr/>
        <a:lstStyle/>
        <a:p>
          <a:endParaRPr lang="en-CA"/>
        </a:p>
      </dgm:t>
    </dgm:pt>
    <dgm:pt modelId="{4D8A8386-EF2E-4668-B241-631F34AB4A82}">
      <dgm:prSet phldrT="[Text]" custT="1"/>
      <dgm:spPr/>
      <dgm:t>
        <a:bodyPr/>
        <a:lstStyle/>
        <a:p>
          <a:r>
            <a:rPr lang="en-US" sz="3200" b="1" dirty="0" smtClean="0"/>
            <a:t>Social</a:t>
          </a:r>
          <a:endParaRPr lang="en-CA" sz="3200" dirty="0"/>
        </a:p>
      </dgm:t>
    </dgm:pt>
    <dgm:pt modelId="{9FDBFDF6-3F08-49D6-B8B2-654C9416930C}" type="parTrans" cxnId="{E8DC1370-4FD5-4157-AE22-D99E498B8CF3}">
      <dgm:prSet/>
      <dgm:spPr/>
      <dgm:t>
        <a:bodyPr/>
        <a:lstStyle/>
        <a:p>
          <a:endParaRPr lang="en-CA"/>
        </a:p>
      </dgm:t>
    </dgm:pt>
    <dgm:pt modelId="{B16C196F-FB58-4C72-84AB-E6946398658A}" type="sibTrans" cxnId="{E8DC1370-4FD5-4157-AE22-D99E498B8CF3}">
      <dgm:prSet/>
      <dgm:spPr/>
      <dgm:t>
        <a:bodyPr/>
        <a:lstStyle/>
        <a:p>
          <a:endParaRPr lang="en-CA"/>
        </a:p>
      </dgm:t>
    </dgm:pt>
    <dgm:pt modelId="{6952F614-F025-469B-8BCE-E039A560CB4C}" type="pres">
      <dgm:prSet presAssocID="{944BD5A1-7788-4221-A2A1-7E1A4771FB93}" presName="matrix" presStyleCnt="0">
        <dgm:presLayoutVars>
          <dgm:chMax val="1"/>
          <dgm:dir/>
          <dgm:resizeHandles val="exact"/>
        </dgm:presLayoutVars>
      </dgm:prSet>
      <dgm:spPr/>
    </dgm:pt>
    <dgm:pt modelId="{6FBBA46E-B4DE-4899-9B1B-8756DF1CE714}" type="pres">
      <dgm:prSet presAssocID="{944BD5A1-7788-4221-A2A1-7E1A4771FB93}" presName="diamond" presStyleLbl="bgShp" presStyleIdx="0" presStyleCnt="1" custScaleX="165714"/>
      <dgm:spPr/>
    </dgm:pt>
    <dgm:pt modelId="{9936A794-4943-4FA6-8028-D89C5C9A8F1B}" type="pres">
      <dgm:prSet presAssocID="{944BD5A1-7788-4221-A2A1-7E1A4771FB93}" presName="quad1" presStyleLbl="node1" presStyleIdx="0" presStyleCnt="4" custScaleX="213920" custLinFactNeighborX="-58974" custLinFactNeighborY="178">
        <dgm:presLayoutVars>
          <dgm:chMax val="0"/>
          <dgm:chPref val="0"/>
          <dgm:bulletEnabled val="1"/>
        </dgm:presLayoutVars>
      </dgm:prSet>
      <dgm:spPr/>
      <dgm:t>
        <a:bodyPr/>
        <a:lstStyle/>
        <a:p>
          <a:endParaRPr lang="en-CA"/>
        </a:p>
      </dgm:t>
    </dgm:pt>
    <dgm:pt modelId="{DCB1C0E3-7828-457B-ADF8-C53D042382CC}" type="pres">
      <dgm:prSet presAssocID="{944BD5A1-7788-4221-A2A1-7E1A4771FB93}" presName="quad2" presStyleLbl="node1" presStyleIdx="1" presStyleCnt="4" custScaleX="239560" custLinFactNeighborX="44890" custLinFactNeighborY="854">
        <dgm:presLayoutVars>
          <dgm:chMax val="0"/>
          <dgm:chPref val="0"/>
          <dgm:bulletEnabled val="1"/>
        </dgm:presLayoutVars>
      </dgm:prSet>
      <dgm:spPr/>
      <dgm:t>
        <a:bodyPr/>
        <a:lstStyle/>
        <a:p>
          <a:endParaRPr lang="en-CA"/>
        </a:p>
      </dgm:t>
    </dgm:pt>
    <dgm:pt modelId="{A4C3DF7B-27D8-402A-8451-AEB218F2FA3E}" type="pres">
      <dgm:prSet presAssocID="{944BD5A1-7788-4221-A2A1-7E1A4771FB93}" presName="quad3" presStyleLbl="node1" presStyleIdx="2" presStyleCnt="4" custScaleX="180952" custLinFactNeighborX="-47619" custLinFactNeighborY="-183">
        <dgm:presLayoutVars>
          <dgm:chMax val="0"/>
          <dgm:chPref val="0"/>
          <dgm:bulletEnabled val="1"/>
        </dgm:presLayoutVars>
      </dgm:prSet>
      <dgm:spPr/>
      <dgm:t>
        <a:bodyPr/>
        <a:lstStyle/>
        <a:p>
          <a:endParaRPr lang="en-CA"/>
        </a:p>
      </dgm:t>
    </dgm:pt>
    <dgm:pt modelId="{D67C71AC-39C2-44E7-9CF5-2E2C06BE9C42}" type="pres">
      <dgm:prSet presAssocID="{944BD5A1-7788-4221-A2A1-7E1A4771FB93}" presName="quad4" presStyleLbl="node1" presStyleIdx="3" presStyleCnt="4" custScaleX="182626" custLinFactNeighborX="30403" custLinFactNeighborY="-3689">
        <dgm:presLayoutVars>
          <dgm:chMax val="0"/>
          <dgm:chPref val="0"/>
          <dgm:bulletEnabled val="1"/>
        </dgm:presLayoutVars>
      </dgm:prSet>
      <dgm:spPr/>
      <dgm:t>
        <a:bodyPr/>
        <a:lstStyle/>
        <a:p>
          <a:endParaRPr lang="en-CA"/>
        </a:p>
      </dgm:t>
    </dgm:pt>
  </dgm:ptLst>
  <dgm:cxnLst>
    <dgm:cxn modelId="{E8DC1370-4FD5-4157-AE22-D99E498B8CF3}" srcId="{944BD5A1-7788-4221-A2A1-7E1A4771FB93}" destId="{4D8A8386-EF2E-4668-B241-631F34AB4A82}" srcOrd="3" destOrd="0" parTransId="{9FDBFDF6-3F08-49D6-B8B2-654C9416930C}" sibTransId="{B16C196F-FB58-4C72-84AB-E6946398658A}"/>
    <dgm:cxn modelId="{440FCF3E-89E0-410A-895F-074FE02AC494}" srcId="{944BD5A1-7788-4221-A2A1-7E1A4771FB93}" destId="{E5779F23-4FA1-469D-B2FB-AA40D680A3F2}" srcOrd="0" destOrd="0" parTransId="{2936FE31-F778-492A-9550-22F45D7A8942}" sibTransId="{D3ED8926-4F19-4FB1-9BC1-E0CD2A66887C}"/>
    <dgm:cxn modelId="{C3948A63-88FC-4502-805A-B4F8998CB273}" srcId="{944BD5A1-7788-4221-A2A1-7E1A4771FB93}" destId="{EC2C7C8F-671C-4816-AEB2-71CD43A9FD6C}" srcOrd="2" destOrd="0" parTransId="{D195BD3E-5B78-4D44-A1DB-AFCDA55967E8}" sibTransId="{060AC461-AE25-463A-B8D0-EC39901BB5B9}"/>
    <dgm:cxn modelId="{563C7627-9AEE-4216-9781-FE4D166342CD}" type="presOf" srcId="{4D8A8386-EF2E-4668-B241-631F34AB4A82}" destId="{D67C71AC-39C2-44E7-9CF5-2E2C06BE9C42}" srcOrd="0" destOrd="0" presId="urn:microsoft.com/office/officeart/2005/8/layout/matrix3"/>
    <dgm:cxn modelId="{634AD993-122B-4C02-AA41-0E4703C9290E}" type="presOf" srcId="{EC2C7C8F-671C-4816-AEB2-71CD43A9FD6C}" destId="{A4C3DF7B-27D8-402A-8451-AEB218F2FA3E}" srcOrd="0" destOrd="0" presId="urn:microsoft.com/office/officeart/2005/8/layout/matrix3"/>
    <dgm:cxn modelId="{DF3FC543-E7C2-40A7-8792-DF3D48563266}" srcId="{944BD5A1-7788-4221-A2A1-7E1A4771FB93}" destId="{7A690322-5215-479B-B9A9-D397F3C8936B}" srcOrd="1" destOrd="0" parTransId="{FE1B2006-1ECE-4F10-ABD3-3C96613BB533}" sibTransId="{C989C595-696D-4412-8BAE-B35A99C4342D}"/>
    <dgm:cxn modelId="{F97FE5D2-A7B2-4D72-AFF2-5063911A7BEB}" type="presOf" srcId="{944BD5A1-7788-4221-A2A1-7E1A4771FB93}" destId="{6952F614-F025-469B-8BCE-E039A560CB4C}" srcOrd="0" destOrd="0" presId="urn:microsoft.com/office/officeart/2005/8/layout/matrix3"/>
    <dgm:cxn modelId="{5ACFF3AB-7E6F-43C1-B86E-EAB798CAE825}" type="presOf" srcId="{E5779F23-4FA1-469D-B2FB-AA40D680A3F2}" destId="{9936A794-4943-4FA6-8028-D89C5C9A8F1B}" srcOrd="0" destOrd="0" presId="urn:microsoft.com/office/officeart/2005/8/layout/matrix3"/>
    <dgm:cxn modelId="{7980DAFE-D105-4BC4-9451-E3C813DCE3DD}" type="presOf" srcId="{7A690322-5215-479B-B9A9-D397F3C8936B}" destId="{DCB1C0E3-7828-457B-ADF8-C53D042382CC}" srcOrd="0" destOrd="0" presId="urn:microsoft.com/office/officeart/2005/8/layout/matrix3"/>
    <dgm:cxn modelId="{50FF9306-C7C7-49B3-A359-7E228FCB0C0D}" type="presParOf" srcId="{6952F614-F025-469B-8BCE-E039A560CB4C}" destId="{6FBBA46E-B4DE-4899-9B1B-8756DF1CE714}" srcOrd="0" destOrd="0" presId="urn:microsoft.com/office/officeart/2005/8/layout/matrix3"/>
    <dgm:cxn modelId="{B438C91C-EF14-4FAB-B548-838C81A5E4C3}" type="presParOf" srcId="{6952F614-F025-469B-8BCE-E039A560CB4C}" destId="{9936A794-4943-4FA6-8028-D89C5C9A8F1B}" srcOrd="1" destOrd="0" presId="urn:microsoft.com/office/officeart/2005/8/layout/matrix3"/>
    <dgm:cxn modelId="{8E8AD5FB-87EE-49A2-BE77-E0FFAD4292EE}" type="presParOf" srcId="{6952F614-F025-469B-8BCE-E039A560CB4C}" destId="{DCB1C0E3-7828-457B-ADF8-C53D042382CC}" srcOrd="2" destOrd="0" presId="urn:microsoft.com/office/officeart/2005/8/layout/matrix3"/>
    <dgm:cxn modelId="{AFCD9A6C-EA2B-4283-9188-E8B5C841E8E9}" type="presParOf" srcId="{6952F614-F025-469B-8BCE-E039A560CB4C}" destId="{A4C3DF7B-27D8-402A-8451-AEB218F2FA3E}" srcOrd="3" destOrd="0" presId="urn:microsoft.com/office/officeart/2005/8/layout/matrix3"/>
    <dgm:cxn modelId="{679D241B-310C-42DA-80CE-43FF47A15DC4}" type="presParOf" srcId="{6952F614-F025-469B-8BCE-E039A560CB4C}" destId="{D67C71AC-39C2-44E7-9CF5-2E2C06BE9C4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BA46E-B4DE-4899-9B1B-8756DF1CE714}">
      <dsp:nvSpPr>
        <dsp:cNvPr id="0" name=""/>
        <dsp:cNvSpPr/>
      </dsp:nvSpPr>
      <dsp:spPr>
        <a:xfrm>
          <a:off x="7" y="0"/>
          <a:ext cx="8839184" cy="5334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36A794-4943-4FA6-8028-D89C5C9A8F1B}">
      <dsp:nvSpPr>
        <dsp:cNvPr id="0" name=""/>
        <dsp:cNvSpPr/>
      </dsp:nvSpPr>
      <dsp:spPr>
        <a:xfrm>
          <a:off x="640097" y="533398"/>
          <a:ext cx="3474699" cy="208026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Political</a:t>
          </a:r>
          <a:endParaRPr lang="en-CA" sz="3200" kern="1200" dirty="0"/>
        </a:p>
      </dsp:txBody>
      <dsp:txXfrm>
        <a:off x="741647" y="634948"/>
        <a:ext cx="3271599" cy="1877160"/>
      </dsp:txXfrm>
    </dsp:sp>
    <dsp:sp modelId="{DCB1C0E3-7828-457B-ADF8-C53D042382CC}">
      <dsp:nvSpPr>
        <dsp:cNvPr id="0" name=""/>
        <dsp:cNvSpPr/>
      </dsp:nvSpPr>
      <dsp:spPr>
        <a:xfrm>
          <a:off x="4191003" y="533398"/>
          <a:ext cx="3703320" cy="208026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Religious</a:t>
          </a:r>
          <a:endParaRPr lang="en-CA" sz="3200" b="1" kern="1200" dirty="0"/>
        </a:p>
      </dsp:txBody>
      <dsp:txXfrm>
        <a:off x="4292553" y="634948"/>
        <a:ext cx="3500220" cy="1877160"/>
      </dsp:txXfrm>
    </dsp:sp>
    <dsp:sp modelId="{A4C3DF7B-27D8-402A-8451-AEB218F2FA3E}">
      <dsp:nvSpPr>
        <dsp:cNvPr id="0" name=""/>
        <dsp:cNvSpPr/>
      </dsp:nvSpPr>
      <dsp:spPr>
        <a:xfrm>
          <a:off x="426724" y="2743203"/>
          <a:ext cx="3764272" cy="208026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Economic</a:t>
          </a:r>
          <a:endParaRPr lang="en-CA" sz="3200" kern="1200" dirty="0"/>
        </a:p>
      </dsp:txBody>
      <dsp:txXfrm>
        <a:off x="528274" y="2844753"/>
        <a:ext cx="3561172" cy="1877160"/>
      </dsp:txXfrm>
    </dsp:sp>
    <dsp:sp modelId="{D67C71AC-39C2-44E7-9CF5-2E2C06BE9C42}">
      <dsp:nvSpPr>
        <dsp:cNvPr id="0" name=""/>
        <dsp:cNvSpPr/>
      </dsp:nvSpPr>
      <dsp:spPr>
        <a:xfrm>
          <a:off x="4272653" y="2670269"/>
          <a:ext cx="3799095" cy="208026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Social</a:t>
          </a:r>
          <a:endParaRPr lang="en-CA" sz="3200" kern="1200" dirty="0"/>
        </a:p>
      </dsp:txBody>
      <dsp:txXfrm>
        <a:off x="4374203" y="2771819"/>
        <a:ext cx="3595995" cy="1877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BA46E-B4DE-4899-9B1B-8756DF1CE714}">
      <dsp:nvSpPr>
        <dsp:cNvPr id="0" name=""/>
        <dsp:cNvSpPr/>
      </dsp:nvSpPr>
      <dsp:spPr>
        <a:xfrm>
          <a:off x="7" y="0"/>
          <a:ext cx="8839184" cy="5334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36A794-4943-4FA6-8028-D89C5C9A8F1B}">
      <dsp:nvSpPr>
        <dsp:cNvPr id="0" name=""/>
        <dsp:cNvSpPr/>
      </dsp:nvSpPr>
      <dsp:spPr>
        <a:xfrm>
          <a:off x="0" y="510432"/>
          <a:ext cx="4450092" cy="208026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Political</a:t>
          </a:r>
          <a:endParaRPr lang="en-CA" sz="3200" kern="1200" dirty="0"/>
        </a:p>
      </dsp:txBody>
      <dsp:txXfrm>
        <a:off x="101550" y="611982"/>
        <a:ext cx="4246992" cy="1877160"/>
      </dsp:txXfrm>
    </dsp:sp>
    <dsp:sp modelId="{DCB1C0E3-7828-457B-ADF8-C53D042382CC}">
      <dsp:nvSpPr>
        <dsp:cNvPr id="0" name=""/>
        <dsp:cNvSpPr/>
      </dsp:nvSpPr>
      <dsp:spPr>
        <a:xfrm>
          <a:off x="3855729" y="524495"/>
          <a:ext cx="4983470" cy="208026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Religious</a:t>
          </a:r>
          <a:endParaRPr lang="en-CA" sz="3200" b="1" kern="1200" dirty="0"/>
        </a:p>
      </dsp:txBody>
      <dsp:txXfrm>
        <a:off x="3957279" y="626045"/>
        <a:ext cx="4780370" cy="1877160"/>
      </dsp:txXfrm>
    </dsp:sp>
    <dsp:sp modelId="{A4C3DF7B-27D8-402A-8451-AEB218F2FA3E}">
      <dsp:nvSpPr>
        <dsp:cNvPr id="0" name=""/>
        <dsp:cNvSpPr/>
      </dsp:nvSpPr>
      <dsp:spPr>
        <a:xfrm>
          <a:off x="426724" y="2743203"/>
          <a:ext cx="3764272" cy="208026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Economic</a:t>
          </a:r>
          <a:endParaRPr lang="en-CA" sz="3200" kern="1200" dirty="0"/>
        </a:p>
      </dsp:txBody>
      <dsp:txXfrm>
        <a:off x="528274" y="2844753"/>
        <a:ext cx="3561172" cy="1877160"/>
      </dsp:txXfrm>
    </dsp:sp>
    <dsp:sp modelId="{D67C71AC-39C2-44E7-9CF5-2E2C06BE9C42}">
      <dsp:nvSpPr>
        <dsp:cNvPr id="0" name=""/>
        <dsp:cNvSpPr/>
      </dsp:nvSpPr>
      <dsp:spPr>
        <a:xfrm>
          <a:off x="4272653" y="2670269"/>
          <a:ext cx="3799095" cy="208026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Social</a:t>
          </a:r>
          <a:endParaRPr lang="en-CA" sz="3200" kern="1200" dirty="0"/>
        </a:p>
      </dsp:txBody>
      <dsp:txXfrm>
        <a:off x="4374203" y="2771819"/>
        <a:ext cx="3595995" cy="187716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B26F14C-8F47-4C35-9885-2571A37E1D14}" type="datetimeFigureOut">
              <a:rPr lang="en-US" smtClean="0"/>
              <a:pPr/>
              <a:t>1/26/2014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6EA9200-7E1D-4F2A-9FE6-01C2CA458370}" type="slidenum">
              <a:rPr lang="en-US" smtClean="0"/>
              <a:pPr/>
              <a:t>‹#›</a:t>
            </a:fld>
            <a:endParaRPr lang="en-US"/>
          </a:p>
        </p:txBody>
      </p:sp>
    </p:spTree>
    <p:extLst>
      <p:ext uri="{BB962C8B-B14F-4D97-AF65-F5344CB8AC3E}">
        <p14:creationId xmlns:p14="http://schemas.microsoft.com/office/powerpoint/2010/main" val="15618626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2A5D25B-EB6B-4802-87A1-C8B56C9738E9}" type="datetimeFigureOut">
              <a:rPr lang="en-US" smtClean="0"/>
              <a:pPr/>
              <a:t>1/26/2014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12C8D93-9FF5-4E24-94F8-7F18C45BE21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A5D25B-EB6B-4802-87A1-C8B56C9738E9}"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C8D93-9FF5-4E24-94F8-7F18C45BE21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12C8D93-9FF5-4E24-94F8-7F18C45BE21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A5D25B-EB6B-4802-87A1-C8B56C9738E9}"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2A5D25B-EB6B-4802-87A1-C8B56C9738E9}"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12C8D93-9FF5-4E24-94F8-7F18C45BE21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2A5D25B-EB6B-4802-87A1-C8B56C9738E9}" type="datetimeFigureOut">
              <a:rPr lang="en-US" smtClean="0"/>
              <a:pPr/>
              <a:t>1/26/2014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12C8D93-9FF5-4E24-94F8-7F18C45BE21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2A5D25B-EB6B-4802-87A1-C8B56C9738E9}" type="datetimeFigureOut">
              <a:rPr lang="en-US" smtClean="0"/>
              <a:pPr/>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C8D93-9FF5-4E24-94F8-7F18C45BE21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2A5D25B-EB6B-4802-87A1-C8B56C9738E9}" type="datetimeFigureOut">
              <a:rPr lang="en-US" smtClean="0"/>
              <a:pPr/>
              <a:t>1/26/2014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12C8D93-9FF5-4E24-94F8-7F18C45BE21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A5D25B-EB6B-4802-87A1-C8B56C9738E9}" type="datetimeFigureOut">
              <a:rPr lang="en-US" smtClean="0"/>
              <a:pPr/>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12C8D93-9FF5-4E24-94F8-7F18C45BE2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2A5D25B-EB6B-4802-87A1-C8B56C9738E9}" type="datetimeFigureOut">
              <a:rPr lang="en-US" smtClean="0"/>
              <a:pPr/>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12C8D93-9FF5-4E24-94F8-7F18C45BE2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12C8D93-9FF5-4E24-94F8-7F18C45BE21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2A5D25B-EB6B-4802-87A1-C8B56C9738E9}" type="datetimeFigureOut">
              <a:rPr lang="en-US" smtClean="0"/>
              <a:pPr/>
              <a:t>1/26/2014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12C8D93-9FF5-4E24-94F8-7F18C45BE21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2A5D25B-EB6B-4802-87A1-C8B56C9738E9}" type="datetimeFigureOut">
              <a:rPr lang="en-US" smtClean="0"/>
              <a:pPr/>
              <a:t>1/26/2014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2A5D25B-EB6B-4802-87A1-C8B56C9738E9}" type="datetimeFigureOut">
              <a:rPr lang="en-US" smtClean="0"/>
              <a:pPr/>
              <a:t>1/26/2014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12C8D93-9FF5-4E24-94F8-7F18C45BE21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normAutofit/>
          </a:bodyPr>
          <a:lstStyle/>
          <a:p>
            <a:r>
              <a:rPr lang="en-US" dirty="0" smtClean="0"/>
              <a:t>James I and his contribution to the English Civil War</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733800" y="2895600"/>
            <a:ext cx="1828800" cy="30761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I: life after the plot</a:t>
            </a:r>
            <a:endParaRPr lang="en-US" dirty="0"/>
          </a:p>
        </p:txBody>
      </p:sp>
      <p:sp>
        <p:nvSpPr>
          <p:cNvPr id="3" name="Content Placeholder 2"/>
          <p:cNvSpPr>
            <a:spLocks noGrp="1"/>
          </p:cNvSpPr>
          <p:nvPr>
            <p:ph sz="quarter" idx="1"/>
          </p:nvPr>
        </p:nvSpPr>
        <p:spPr>
          <a:xfrm>
            <a:off x="301752" y="1527048"/>
            <a:ext cx="4422648" cy="4797552"/>
          </a:xfrm>
        </p:spPr>
        <p:txBody>
          <a:bodyPr>
            <a:normAutofit fontScale="85000" lnSpcReduction="20000"/>
          </a:bodyPr>
          <a:lstStyle/>
          <a:p>
            <a:r>
              <a:rPr lang="en-US" dirty="0" smtClean="0"/>
              <a:t>While he should have used the event as an opportunity to unite with parliament – he pushed them away</a:t>
            </a:r>
            <a:br>
              <a:rPr lang="en-US" dirty="0" smtClean="0"/>
            </a:br>
            <a:endParaRPr lang="en-US" dirty="0" smtClean="0"/>
          </a:p>
          <a:p>
            <a:r>
              <a:rPr lang="en-US" dirty="0" smtClean="0"/>
              <a:t>He would call parliament for money – and then waste it. (He liked to party, and give money away to his Scottish drinking buddies)</a:t>
            </a:r>
            <a:br>
              <a:rPr lang="en-US" dirty="0" smtClean="0"/>
            </a:br>
            <a:endParaRPr lang="en-US" dirty="0" smtClean="0"/>
          </a:p>
          <a:p>
            <a:r>
              <a:rPr lang="en-US" dirty="0" smtClean="0"/>
              <a:t>He called no parliaments between 1614 and 1621, and effectively gave up trying to rule England.</a:t>
            </a:r>
          </a:p>
        </p:txBody>
      </p:sp>
      <p:pic>
        <p:nvPicPr>
          <p:cNvPr id="6146" name="Picture 2"/>
          <p:cNvPicPr>
            <a:picLocks noChangeAspect="1" noChangeArrowheads="1"/>
          </p:cNvPicPr>
          <p:nvPr/>
        </p:nvPicPr>
        <p:blipFill>
          <a:blip r:embed="rId2" cstate="print"/>
          <a:srcRect/>
          <a:stretch>
            <a:fillRect/>
          </a:stretch>
        </p:blipFill>
        <p:spPr bwMode="auto">
          <a:xfrm>
            <a:off x="4800600" y="1676400"/>
            <a:ext cx="411480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541508339"/>
              </p:ext>
            </p:extLst>
          </p:nvPr>
        </p:nvGraphicFramePr>
        <p:xfrm>
          <a:off x="152400" y="1371600"/>
          <a:ext cx="8839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Our </a:t>
            </a:r>
            <a:r>
              <a:rPr lang="en-US" dirty="0" smtClean="0"/>
              <a:t>squares of </a:t>
            </a:r>
            <a:r>
              <a:rPr lang="en-US" dirty="0" smtClean="0"/>
              <a:t>Revolution thus far</a:t>
            </a:r>
            <a:endParaRPr lang="en-US" dirty="0"/>
          </a:p>
        </p:txBody>
      </p:sp>
      <p:sp>
        <p:nvSpPr>
          <p:cNvPr id="8" name="TextBox 7"/>
          <p:cNvSpPr txBox="1"/>
          <p:nvPr/>
        </p:nvSpPr>
        <p:spPr>
          <a:xfrm>
            <a:off x="152400" y="1981200"/>
            <a:ext cx="4419600" cy="369332"/>
          </a:xfrm>
          <a:prstGeom prst="rect">
            <a:avLst/>
          </a:prstGeom>
          <a:noFill/>
        </p:spPr>
        <p:txBody>
          <a:bodyPr wrap="square" rtlCol="0">
            <a:spAutoFit/>
          </a:bodyPr>
          <a:lstStyle/>
          <a:p>
            <a:r>
              <a:rPr lang="en-US" dirty="0" smtClean="0"/>
              <a:t>Parliament only called when king wants</a:t>
            </a:r>
            <a:endParaRPr lang="en-US" dirty="0"/>
          </a:p>
        </p:txBody>
      </p:sp>
      <p:sp>
        <p:nvSpPr>
          <p:cNvPr id="9" name="TextBox 8"/>
          <p:cNvSpPr txBox="1"/>
          <p:nvPr/>
        </p:nvSpPr>
        <p:spPr>
          <a:xfrm>
            <a:off x="3352800" y="2241284"/>
            <a:ext cx="4114800" cy="338554"/>
          </a:xfrm>
          <a:prstGeom prst="rect">
            <a:avLst/>
          </a:prstGeom>
          <a:noFill/>
        </p:spPr>
        <p:txBody>
          <a:bodyPr wrap="square" rtlCol="0">
            <a:spAutoFit/>
          </a:bodyPr>
          <a:lstStyle/>
          <a:p>
            <a:r>
              <a:rPr lang="en-US" sz="1600" dirty="0" smtClean="0"/>
              <a:t>Puritans are more influential in the houses</a:t>
            </a:r>
            <a:endParaRPr lang="en-US" sz="1600" dirty="0"/>
          </a:p>
        </p:txBody>
      </p:sp>
      <p:sp>
        <p:nvSpPr>
          <p:cNvPr id="10" name="TextBox 9"/>
          <p:cNvSpPr txBox="1"/>
          <p:nvPr/>
        </p:nvSpPr>
        <p:spPr>
          <a:xfrm>
            <a:off x="2213995" y="5561112"/>
            <a:ext cx="4716010" cy="523220"/>
          </a:xfrm>
          <a:prstGeom prst="rect">
            <a:avLst/>
          </a:prstGeom>
          <a:noFill/>
        </p:spPr>
        <p:txBody>
          <a:bodyPr wrap="square" rtlCol="0">
            <a:spAutoFit/>
          </a:bodyPr>
          <a:lstStyle/>
          <a:p>
            <a:r>
              <a:rPr lang="en-US" sz="1400" b="1" dirty="0" smtClean="0"/>
              <a:t>Trade and entrepreneurs changing face of social hierarchy and country landscape.</a:t>
            </a:r>
            <a:endParaRPr lang="en-US" sz="1400" b="1" dirty="0"/>
          </a:p>
        </p:txBody>
      </p:sp>
      <p:sp>
        <p:nvSpPr>
          <p:cNvPr id="11" name="TextBox 10"/>
          <p:cNvSpPr txBox="1"/>
          <p:nvPr/>
        </p:nvSpPr>
        <p:spPr>
          <a:xfrm>
            <a:off x="4913811" y="1882038"/>
            <a:ext cx="3429000" cy="307777"/>
          </a:xfrm>
          <a:prstGeom prst="rect">
            <a:avLst/>
          </a:prstGeom>
          <a:noFill/>
        </p:spPr>
        <p:txBody>
          <a:bodyPr wrap="square" rtlCol="0">
            <a:spAutoFit/>
          </a:bodyPr>
          <a:lstStyle/>
          <a:p>
            <a:r>
              <a:rPr lang="en-US" sz="1400" dirty="0" smtClean="0"/>
              <a:t>Witch hunt fever, unity against them</a:t>
            </a:r>
            <a:endParaRPr lang="en-US" sz="1400" dirty="0"/>
          </a:p>
        </p:txBody>
      </p:sp>
      <p:sp>
        <p:nvSpPr>
          <p:cNvPr id="4" name="TextBox 3"/>
          <p:cNvSpPr txBox="1"/>
          <p:nvPr/>
        </p:nvSpPr>
        <p:spPr>
          <a:xfrm>
            <a:off x="609600" y="3733801"/>
            <a:ext cx="3810000" cy="923330"/>
          </a:xfrm>
          <a:prstGeom prst="rect">
            <a:avLst/>
          </a:prstGeom>
          <a:noFill/>
        </p:spPr>
        <p:txBody>
          <a:bodyPr wrap="square" rtlCol="0">
            <a:spAutoFit/>
          </a:bodyPr>
          <a:lstStyle/>
          <a:p>
            <a:r>
              <a:rPr lang="en-US" b="1" dirty="0"/>
              <a:t>King spending large amounts of money on frivolous things</a:t>
            </a:r>
          </a:p>
          <a:p>
            <a:endParaRPr lang="en-CA" b="1" dirty="0"/>
          </a:p>
        </p:txBody>
      </p:sp>
      <p:sp>
        <p:nvSpPr>
          <p:cNvPr id="5" name="TextBox 4"/>
          <p:cNvSpPr txBox="1"/>
          <p:nvPr/>
        </p:nvSpPr>
        <p:spPr>
          <a:xfrm>
            <a:off x="609600" y="3075226"/>
            <a:ext cx="3008811" cy="646331"/>
          </a:xfrm>
          <a:prstGeom prst="rect">
            <a:avLst/>
          </a:prstGeom>
          <a:noFill/>
        </p:spPr>
        <p:txBody>
          <a:bodyPr wrap="square" rtlCol="0">
            <a:spAutoFit/>
          </a:bodyPr>
          <a:lstStyle/>
          <a:p>
            <a:r>
              <a:rPr lang="en-US" dirty="0"/>
              <a:t>Divine right of Kings</a:t>
            </a:r>
          </a:p>
          <a:p>
            <a:endParaRPr lang="en-CA" dirty="0"/>
          </a:p>
        </p:txBody>
      </p:sp>
      <p:sp>
        <p:nvSpPr>
          <p:cNvPr id="6" name="TextBox 5"/>
          <p:cNvSpPr txBox="1"/>
          <p:nvPr/>
        </p:nvSpPr>
        <p:spPr>
          <a:xfrm>
            <a:off x="-304800" y="2423852"/>
            <a:ext cx="4439036" cy="646331"/>
          </a:xfrm>
          <a:prstGeom prst="rect">
            <a:avLst/>
          </a:prstGeom>
          <a:noFill/>
        </p:spPr>
        <p:txBody>
          <a:bodyPr wrap="none" rtlCol="0">
            <a:spAutoFit/>
          </a:bodyPr>
          <a:lstStyle/>
          <a:p>
            <a:r>
              <a:rPr lang="en-US" i="1" dirty="0"/>
              <a:t>James doesn’t call parliament for 7 years</a:t>
            </a:r>
          </a:p>
          <a:p>
            <a:endParaRPr lang="en-CA" i="1" dirty="0"/>
          </a:p>
        </p:txBody>
      </p:sp>
      <p:sp>
        <p:nvSpPr>
          <p:cNvPr id="7" name="TextBox 6"/>
          <p:cNvSpPr txBox="1"/>
          <p:nvPr/>
        </p:nvSpPr>
        <p:spPr>
          <a:xfrm>
            <a:off x="3810000" y="3112222"/>
            <a:ext cx="5068389" cy="861774"/>
          </a:xfrm>
          <a:prstGeom prst="rect">
            <a:avLst/>
          </a:prstGeom>
          <a:noFill/>
        </p:spPr>
        <p:txBody>
          <a:bodyPr wrap="square" rtlCol="0">
            <a:spAutoFit/>
          </a:bodyPr>
          <a:lstStyle/>
          <a:p>
            <a:r>
              <a:rPr lang="en-US" sz="1600" b="1" i="1" dirty="0"/>
              <a:t>Hates on for puritans, who happen to be the majority  of parliament</a:t>
            </a:r>
          </a:p>
          <a:p>
            <a:endParaRPr lang="en-CA" dirty="0"/>
          </a:p>
        </p:txBody>
      </p:sp>
    </p:spTree>
    <p:extLst>
      <p:ext uri="{BB962C8B-B14F-4D97-AF65-F5344CB8AC3E}">
        <p14:creationId xmlns:p14="http://schemas.microsoft.com/office/powerpoint/2010/main" val="1124180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I: the end</a:t>
            </a:r>
            <a:endParaRPr lang="en-US" dirty="0"/>
          </a:p>
        </p:txBody>
      </p:sp>
      <p:sp>
        <p:nvSpPr>
          <p:cNvPr id="3" name="Content Placeholder 2"/>
          <p:cNvSpPr>
            <a:spLocks noGrp="1"/>
          </p:cNvSpPr>
          <p:nvPr>
            <p:ph sz="quarter" idx="1"/>
          </p:nvPr>
        </p:nvSpPr>
        <p:spPr/>
        <p:txBody>
          <a:bodyPr/>
          <a:lstStyle/>
          <a:p>
            <a:r>
              <a:rPr lang="en-US" dirty="0" smtClean="0"/>
              <a:t>He sowed the seeds for Irish civil unrest years later and missed out on the opportunity to unite all of the “United Kingdom” by giving plantations to Scots. </a:t>
            </a:r>
          </a:p>
          <a:p>
            <a:r>
              <a:rPr lang="en-US" dirty="0" smtClean="0"/>
              <a:t>Much of his reign was lame, and set the stage for his 24 year old son to muck things up even more.</a:t>
            </a:r>
          </a:p>
          <a:p>
            <a:r>
              <a:rPr lang="en-US" dirty="0" smtClean="0"/>
              <a:t>James’ </a:t>
            </a:r>
            <a:r>
              <a:rPr lang="en-US" smtClean="0"/>
              <a:t>son, Charles I, </a:t>
            </a:r>
            <a:r>
              <a:rPr lang="en-US" dirty="0" smtClean="0"/>
              <a:t>took the English throne in 1625, listed as the shortest king ever to rule Britain…even shorter once his head was chopped off.</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29050621"/>
              </p:ext>
            </p:extLst>
          </p:nvPr>
        </p:nvGraphicFramePr>
        <p:xfrm>
          <a:off x="152400" y="1371600"/>
          <a:ext cx="8839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Our </a:t>
            </a:r>
            <a:r>
              <a:rPr lang="en-US" dirty="0" smtClean="0"/>
              <a:t>squares of </a:t>
            </a:r>
            <a:r>
              <a:rPr lang="en-US" dirty="0" smtClean="0"/>
              <a:t>Revolution thus far</a:t>
            </a:r>
            <a:endParaRPr lang="en-US" dirty="0"/>
          </a:p>
        </p:txBody>
      </p:sp>
      <p:sp>
        <p:nvSpPr>
          <p:cNvPr id="8" name="TextBox 7"/>
          <p:cNvSpPr txBox="1"/>
          <p:nvPr/>
        </p:nvSpPr>
        <p:spPr>
          <a:xfrm>
            <a:off x="152400" y="1981200"/>
            <a:ext cx="4419600" cy="369332"/>
          </a:xfrm>
          <a:prstGeom prst="rect">
            <a:avLst/>
          </a:prstGeom>
          <a:noFill/>
        </p:spPr>
        <p:txBody>
          <a:bodyPr wrap="square" rtlCol="0">
            <a:spAutoFit/>
          </a:bodyPr>
          <a:lstStyle/>
          <a:p>
            <a:r>
              <a:rPr lang="en-US" dirty="0" smtClean="0"/>
              <a:t>Parliament only called when king wants</a:t>
            </a:r>
            <a:endParaRPr lang="en-US" dirty="0"/>
          </a:p>
        </p:txBody>
      </p:sp>
      <p:sp>
        <p:nvSpPr>
          <p:cNvPr id="9" name="TextBox 8"/>
          <p:cNvSpPr txBox="1"/>
          <p:nvPr/>
        </p:nvSpPr>
        <p:spPr>
          <a:xfrm>
            <a:off x="2825931" y="2350532"/>
            <a:ext cx="4114800" cy="338554"/>
          </a:xfrm>
          <a:prstGeom prst="rect">
            <a:avLst/>
          </a:prstGeom>
          <a:noFill/>
        </p:spPr>
        <p:txBody>
          <a:bodyPr wrap="square" rtlCol="0">
            <a:spAutoFit/>
          </a:bodyPr>
          <a:lstStyle/>
          <a:p>
            <a:r>
              <a:rPr lang="en-US" sz="1600" dirty="0" smtClean="0"/>
              <a:t>Puritans are more influential in the houses</a:t>
            </a:r>
            <a:endParaRPr lang="en-US" sz="1600" dirty="0"/>
          </a:p>
        </p:txBody>
      </p:sp>
      <p:sp>
        <p:nvSpPr>
          <p:cNvPr id="10" name="TextBox 9"/>
          <p:cNvSpPr txBox="1"/>
          <p:nvPr/>
        </p:nvSpPr>
        <p:spPr>
          <a:xfrm>
            <a:off x="2213995" y="5561112"/>
            <a:ext cx="4716010" cy="523220"/>
          </a:xfrm>
          <a:prstGeom prst="rect">
            <a:avLst/>
          </a:prstGeom>
          <a:noFill/>
        </p:spPr>
        <p:txBody>
          <a:bodyPr wrap="square" rtlCol="0">
            <a:spAutoFit/>
          </a:bodyPr>
          <a:lstStyle/>
          <a:p>
            <a:r>
              <a:rPr lang="en-US" sz="1400" b="1" dirty="0" smtClean="0"/>
              <a:t>Trade and entrepreneurs changing face of social hierarchy and country landscape.</a:t>
            </a:r>
            <a:endParaRPr lang="en-US" sz="1400" b="1" dirty="0"/>
          </a:p>
        </p:txBody>
      </p:sp>
      <p:sp>
        <p:nvSpPr>
          <p:cNvPr id="11" name="TextBox 10"/>
          <p:cNvSpPr txBox="1"/>
          <p:nvPr/>
        </p:nvSpPr>
        <p:spPr>
          <a:xfrm>
            <a:off x="5295900" y="3276600"/>
            <a:ext cx="3429000" cy="307777"/>
          </a:xfrm>
          <a:prstGeom prst="rect">
            <a:avLst/>
          </a:prstGeom>
          <a:noFill/>
        </p:spPr>
        <p:txBody>
          <a:bodyPr wrap="square" rtlCol="0">
            <a:spAutoFit/>
          </a:bodyPr>
          <a:lstStyle/>
          <a:p>
            <a:r>
              <a:rPr lang="en-US" sz="1400" dirty="0" smtClean="0"/>
              <a:t>Witch hunt fever, unity against them</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I: “The Wisest Fool in Christendom”</a:t>
            </a:r>
            <a:endParaRPr lang="en-US" dirty="0"/>
          </a:p>
        </p:txBody>
      </p:sp>
      <p:sp>
        <p:nvSpPr>
          <p:cNvPr id="3" name="Content Placeholder 2"/>
          <p:cNvSpPr>
            <a:spLocks noGrp="1"/>
          </p:cNvSpPr>
          <p:nvPr>
            <p:ph sz="quarter" idx="1"/>
          </p:nvPr>
        </p:nvSpPr>
        <p:spPr>
          <a:xfrm>
            <a:off x="301752" y="1527048"/>
            <a:ext cx="6632448" cy="4572000"/>
          </a:xfrm>
        </p:spPr>
        <p:txBody>
          <a:bodyPr>
            <a:normAutofit fontScale="92500" lnSpcReduction="10000"/>
          </a:bodyPr>
          <a:lstStyle/>
          <a:p>
            <a:r>
              <a:rPr lang="en-US" dirty="0" smtClean="0"/>
              <a:t>King James had been ruling in Scotland as James VI.</a:t>
            </a:r>
            <a:br>
              <a:rPr lang="en-US" dirty="0" smtClean="0"/>
            </a:br>
            <a:endParaRPr lang="en-US" dirty="0" smtClean="0"/>
          </a:p>
          <a:p>
            <a:r>
              <a:rPr lang="en-US" dirty="0" smtClean="0"/>
              <a:t>When Queen Elizabeth, of the House of Tudors, died heirless, James (a cousin) inherited the throne of England.</a:t>
            </a:r>
            <a:br>
              <a:rPr lang="en-US" dirty="0" smtClean="0"/>
            </a:br>
            <a:endParaRPr lang="en-US" dirty="0" smtClean="0"/>
          </a:p>
          <a:p>
            <a:r>
              <a:rPr lang="en-US" dirty="0" smtClean="0"/>
              <a:t>When he took control of the English Throne, it effectively united the two kingdoms, though both Scotland and England continued to have their own parliament, legal courts, coinage, etc.</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6781800" y="3276600"/>
            <a:ext cx="2133600" cy="23647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I of England, James VI of Scotland</a:t>
            </a:r>
            <a:endParaRPr lang="en-US" dirty="0"/>
          </a:p>
        </p:txBody>
      </p:sp>
      <p:sp>
        <p:nvSpPr>
          <p:cNvPr id="3" name="Content Placeholder 2"/>
          <p:cNvSpPr>
            <a:spLocks noGrp="1"/>
          </p:cNvSpPr>
          <p:nvPr>
            <p:ph sz="quarter" idx="1"/>
          </p:nvPr>
        </p:nvSpPr>
        <p:spPr>
          <a:xfrm>
            <a:off x="152400" y="1524000"/>
            <a:ext cx="6096000" cy="4876800"/>
          </a:xfrm>
        </p:spPr>
        <p:txBody>
          <a:bodyPr>
            <a:normAutofit lnSpcReduction="10000"/>
          </a:bodyPr>
          <a:lstStyle/>
          <a:p>
            <a:r>
              <a:rPr lang="en-US" sz="2000" dirty="0" smtClean="0"/>
              <a:t>When he took over the English throne, he had been ruling in Scotland for over 20 years, with the help of four different regents when he was younger.</a:t>
            </a:r>
            <a:br>
              <a:rPr lang="en-US" sz="2000" dirty="0" smtClean="0"/>
            </a:br>
            <a:endParaRPr lang="en-US" sz="2000" dirty="0" smtClean="0"/>
          </a:p>
          <a:p>
            <a:r>
              <a:rPr lang="en-US" sz="2000" dirty="0" smtClean="0"/>
              <a:t>Under him, the “Golden Age” of literature and drama continued, and he himself was an avid writer.</a:t>
            </a:r>
            <a:br>
              <a:rPr lang="en-US" sz="2000" dirty="0" smtClean="0"/>
            </a:br>
            <a:endParaRPr lang="en-US" sz="2000" dirty="0" smtClean="0"/>
          </a:p>
          <a:p>
            <a:r>
              <a:rPr lang="en-US" sz="2000" dirty="0" smtClean="0"/>
              <a:t>He was a chaste king, growing up without the torrid love affairs that usually plagued a court. (There was a reason for that)</a:t>
            </a:r>
            <a:br>
              <a:rPr lang="en-US" sz="2000" dirty="0" smtClean="0"/>
            </a:br>
            <a:endParaRPr lang="en-US" sz="2000" dirty="0" smtClean="0"/>
          </a:p>
          <a:p>
            <a:r>
              <a:rPr lang="en-US" sz="2000" dirty="0" smtClean="0"/>
              <a:t>He eventually married Anne of Denmark. Together they had four children, the last of which, Charles would become the next king.</a:t>
            </a:r>
            <a:endParaRPr lang="en-US" sz="2000" dirty="0"/>
          </a:p>
        </p:txBody>
      </p:sp>
      <p:pic>
        <p:nvPicPr>
          <p:cNvPr id="3076" name="Picture 4"/>
          <p:cNvPicPr>
            <a:picLocks noChangeAspect="1" noChangeArrowheads="1"/>
          </p:cNvPicPr>
          <p:nvPr/>
        </p:nvPicPr>
        <p:blipFill>
          <a:blip r:embed="rId2" cstate="print"/>
          <a:srcRect/>
          <a:stretch>
            <a:fillRect/>
          </a:stretch>
        </p:blipFill>
        <p:spPr bwMode="auto">
          <a:xfrm>
            <a:off x="6172200" y="2895600"/>
            <a:ext cx="2806953"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James’ travel to Denmark results in increase interest in witch hunts.</a:t>
            </a:r>
            <a:endParaRPr lang="en-US" dirty="0"/>
          </a:p>
        </p:txBody>
      </p:sp>
      <p:sp>
        <p:nvSpPr>
          <p:cNvPr id="3" name="Content Placeholder 2"/>
          <p:cNvSpPr>
            <a:spLocks noGrp="1"/>
          </p:cNvSpPr>
          <p:nvPr>
            <p:ph sz="quarter" idx="1"/>
          </p:nvPr>
        </p:nvSpPr>
        <p:spPr>
          <a:xfrm>
            <a:off x="301752" y="1527048"/>
            <a:ext cx="6784848" cy="5102352"/>
          </a:xfrm>
        </p:spPr>
        <p:txBody>
          <a:bodyPr anchor="t">
            <a:normAutofit fontScale="92500" lnSpcReduction="20000"/>
          </a:bodyPr>
          <a:lstStyle/>
          <a:p>
            <a:pPr>
              <a:lnSpc>
                <a:spcPct val="120000"/>
              </a:lnSpc>
            </a:pPr>
            <a:r>
              <a:rPr lang="en-US" sz="2000" dirty="0" smtClean="0"/>
              <a:t>James went to Denmark to fetch his queen </a:t>
            </a:r>
            <a:br>
              <a:rPr lang="en-US" sz="2000" dirty="0" smtClean="0"/>
            </a:br>
            <a:endParaRPr lang="en-US" sz="2000" dirty="0" smtClean="0"/>
          </a:p>
          <a:p>
            <a:pPr>
              <a:lnSpc>
                <a:spcPct val="120000"/>
              </a:lnSpc>
            </a:pPr>
            <a:r>
              <a:rPr lang="en-US" sz="2000" dirty="0" smtClean="0"/>
              <a:t>Denmark was a country that was fiercely searching out and executing witches. Highly influenced by the “Witches Hammer”</a:t>
            </a:r>
            <a:br>
              <a:rPr lang="en-US" sz="2000" dirty="0" smtClean="0"/>
            </a:br>
            <a:endParaRPr lang="en-US" sz="2000" dirty="0" smtClean="0"/>
          </a:p>
          <a:p>
            <a:pPr>
              <a:lnSpc>
                <a:spcPct val="120000"/>
              </a:lnSpc>
            </a:pPr>
            <a:r>
              <a:rPr lang="en-US" sz="2000" dirty="0" smtClean="0"/>
              <a:t>He was delayed from returning to Scotland due to bad weather.</a:t>
            </a:r>
            <a:br>
              <a:rPr lang="en-US" sz="2000" dirty="0" smtClean="0"/>
            </a:br>
            <a:endParaRPr lang="en-US" sz="2000" dirty="0" smtClean="0"/>
          </a:p>
          <a:p>
            <a:pPr>
              <a:lnSpc>
                <a:spcPct val="120000"/>
              </a:lnSpc>
            </a:pPr>
            <a:r>
              <a:rPr lang="en-US" sz="2000" dirty="0" smtClean="0"/>
              <a:t>When he got back, he personally presided over the North Berwick witch trials. The women on trial there were accused of sending bad weather to impede James’ progress.</a:t>
            </a:r>
            <a:br>
              <a:rPr lang="en-US" sz="2000" dirty="0" smtClean="0"/>
            </a:br>
            <a:endParaRPr lang="en-US" sz="2000" dirty="0" smtClean="0"/>
          </a:p>
          <a:p>
            <a:pPr>
              <a:lnSpc>
                <a:spcPct val="120000"/>
              </a:lnSpc>
            </a:pPr>
            <a:r>
              <a:rPr lang="en-US" sz="2000" dirty="0" smtClean="0"/>
              <a:t>James became obsessed with witches and, inspired by his personal involvement, in 1597 wrote the </a:t>
            </a:r>
            <a:r>
              <a:rPr lang="en-US" sz="2000" i="1" dirty="0" err="1" smtClean="0"/>
              <a:t>Daemonologie</a:t>
            </a:r>
            <a:r>
              <a:rPr lang="en-US" sz="2000" dirty="0" smtClean="0"/>
              <a:t>, a manuscript which denounced witchcraft.</a:t>
            </a:r>
          </a:p>
          <a:p>
            <a:pPr>
              <a:lnSpc>
                <a:spcPct val="120000"/>
              </a:lnSpc>
              <a:buNone/>
            </a:pPr>
            <a:endParaRPr lang="en-US" sz="2000" dirty="0" smtClean="0"/>
          </a:p>
          <a:p>
            <a:pPr>
              <a:lnSpc>
                <a:spcPct val="120000"/>
              </a:lnSpc>
            </a:pP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7086600" y="2819400"/>
            <a:ext cx="1771650" cy="2581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I: the Divine Right of Kings</a:t>
            </a:r>
            <a:endParaRPr lang="en-US" dirty="0"/>
          </a:p>
        </p:txBody>
      </p:sp>
      <p:sp>
        <p:nvSpPr>
          <p:cNvPr id="3" name="Content Placeholder 2"/>
          <p:cNvSpPr>
            <a:spLocks noGrp="1"/>
          </p:cNvSpPr>
          <p:nvPr>
            <p:ph sz="quarter" idx="1"/>
          </p:nvPr>
        </p:nvSpPr>
        <p:spPr>
          <a:xfrm>
            <a:off x="152400" y="1524000"/>
            <a:ext cx="7086600" cy="4800600"/>
          </a:xfrm>
        </p:spPr>
        <p:txBody>
          <a:bodyPr>
            <a:normAutofit fontScale="92500" lnSpcReduction="10000"/>
          </a:bodyPr>
          <a:lstStyle/>
          <a:p>
            <a:r>
              <a:rPr lang="en-US" sz="2000" dirty="0" smtClean="0"/>
              <a:t>For all of James’ wisdom and education, he did some very silly things.</a:t>
            </a:r>
            <a:br>
              <a:rPr lang="en-US" sz="2000" dirty="0" smtClean="0"/>
            </a:br>
            <a:endParaRPr lang="en-US" sz="2000" dirty="0" smtClean="0"/>
          </a:p>
          <a:p>
            <a:r>
              <a:rPr lang="en-US" sz="2000" dirty="0" smtClean="0"/>
              <a:t>Prior to succeeding the English throne, he wrote a treatise introducing </a:t>
            </a:r>
            <a:r>
              <a:rPr lang="en-US" sz="2000" i="1" dirty="0" smtClean="0"/>
              <a:t>The True Law of Free Monarchies. </a:t>
            </a:r>
            <a:br>
              <a:rPr lang="en-US" sz="2000" i="1" dirty="0" smtClean="0"/>
            </a:br>
            <a:endParaRPr lang="en-US" sz="2000" i="1" dirty="0" smtClean="0"/>
          </a:p>
          <a:p>
            <a:r>
              <a:rPr lang="en-US" sz="2000" dirty="0" smtClean="0"/>
              <a:t>In the </a:t>
            </a:r>
            <a:r>
              <a:rPr lang="en-US" sz="2000" i="1" dirty="0" smtClean="0"/>
              <a:t>True Law</a:t>
            </a:r>
            <a:r>
              <a:rPr lang="en-US" sz="2000" dirty="0" smtClean="0"/>
              <a:t>, he sets out the </a:t>
            </a:r>
            <a:r>
              <a:rPr lang="en-US" sz="2000" u="sng" dirty="0" smtClean="0"/>
              <a:t>divine right of kings</a:t>
            </a:r>
            <a:r>
              <a:rPr lang="en-US" sz="2000" dirty="0" smtClean="0"/>
              <a:t>, explaining that for Biblical reasons kings are higher beings than other men, though “</a:t>
            </a:r>
            <a:r>
              <a:rPr lang="en-US" sz="2000" i="1" dirty="0" smtClean="0"/>
              <a:t>the highest bench is the </a:t>
            </a:r>
            <a:r>
              <a:rPr lang="en-US" sz="2000" i="1" dirty="0" err="1" smtClean="0"/>
              <a:t>sliddriest</a:t>
            </a:r>
            <a:r>
              <a:rPr lang="en-US" sz="2000" i="1" dirty="0" smtClean="0"/>
              <a:t> to sit upon</a:t>
            </a:r>
            <a:r>
              <a:rPr lang="en-US" sz="2000" dirty="0" smtClean="0"/>
              <a:t>”</a:t>
            </a:r>
            <a:br>
              <a:rPr lang="en-US" sz="2000" dirty="0" smtClean="0"/>
            </a:br>
            <a:endParaRPr lang="en-US" sz="2000" dirty="0" smtClean="0"/>
          </a:p>
          <a:p>
            <a:r>
              <a:rPr lang="en-US" sz="2000" dirty="0" smtClean="0"/>
              <a:t>The document proposes that a king may impose new laws by royal prerogative but must also pay heed to tradition and to God, who would "</a:t>
            </a:r>
            <a:r>
              <a:rPr lang="en-US" sz="2000" i="1" dirty="0" err="1" smtClean="0"/>
              <a:t>stirre</a:t>
            </a:r>
            <a:r>
              <a:rPr lang="en-US" sz="2000" i="1" dirty="0" smtClean="0"/>
              <a:t> up such scourges as </a:t>
            </a:r>
            <a:r>
              <a:rPr lang="en-US" sz="2000" i="1" dirty="0" err="1" smtClean="0"/>
              <a:t>pleaseth</a:t>
            </a:r>
            <a:r>
              <a:rPr lang="en-US" sz="2000" i="1" dirty="0" smtClean="0"/>
              <a:t> him, for punishment of wicked kings</a:t>
            </a:r>
            <a:r>
              <a:rPr lang="en-US" sz="2000" dirty="0" smtClean="0"/>
              <a:t>“</a:t>
            </a:r>
            <a:br>
              <a:rPr lang="en-US" sz="2000" dirty="0" smtClean="0"/>
            </a:br>
            <a:endParaRPr lang="en-US" sz="2000" i="1" dirty="0" smtClean="0"/>
          </a:p>
          <a:p>
            <a:r>
              <a:rPr lang="en-US" sz="2000" dirty="0" smtClean="0"/>
              <a:t>Read Primary Source in text book – page 29</a:t>
            </a:r>
            <a:endParaRPr lang="en-US" sz="2000" dirty="0"/>
          </a:p>
        </p:txBody>
      </p:sp>
      <p:pic>
        <p:nvPicPr>
          <p:cNvPr id="4098" name="Picture 2"/>
          <p:cNvPicPr>
            <a:picLocks noChangeAspect="1" noChangeArrowheads="1"/>
          </p:cNvPicPr>
          <p:nvPr/>
        </p:nvPicPr>
        <p:blipFill>
          <a:blip r:embed="rId2" cstate="print"/>
          <a:srcRect/>
          <a:stretch>
            <a:fillRect/>
          </a:stretch>
        </p:blipFill>
        <p:spPr bwMode="auto">
          <a:xfrm>
            <a:off x="7239000" y="3590925"/>
            <a:ext cx="1905000" cy="3267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the Divine Right of Kings</a:t>
            </a:r>
            <a:endParaRPr lang="en-US" dirty="0"/>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r>
              <a:rPr lang="en-US" dirty="0" smtClean="0"/>
              <a:t>James stated in the </a:t>
            </a:r>
            <a:r>
              <a:rPr lang="en-US" i="1" dirty="0" smtClean="0"/>
              <a:t>True Law</a:t>
            </a:r>
            <a:r>
              <a:rPr lang="en-US" dirty="0" smtClean="0"/>
              <a:t> that a king owns his realm as a feudal lord owns his fief. Because kings arose </a:t>
            </a:r>
          </a:p>
          <a:p>
            <a:pPr lvl="1"/>
            <a:endParaRPr lang="en-US" dirty="0" smtClean="0"/>
          </a:p>
          <a:p>
            <a:pPr lvl="1"/>
            <a:r>
              <a:rPr lang="en-US" dirty="0" smtClean="0"/>
              <a:t>"</a:t>
            </a:r>
            <a:r>
              <a:rPr lang="en-US" i="1" dirty="0" smtClean="0"/>
              <a:t>before any estates or ranks of men, before any parliaments were </a:t>
            </a:r>
            <a:r>
              <a:rPr lang="en-US" i="1" dirty="0" err="1" smtClean="0"/>
              <a:t>holden</a:t>
            </a:r>
            <a:r>
              <a:rPr lang="en-US" i="1" dirty="0" smtClean="0"/>
              <a:t>, or laws made, and by them was the land distributed, which at first was wholly theirs. And so it follows of necessity that kings were the authors and makers of the laws, and not the laws of the kings</a:t>
            </a:r>
            <a:r>
              <a:rPr lang="en-US" dirty="0" smtClean="0"/>
              <a:t>.”</a:t>
            </a:r>
          </a:p>
          <a:p>
            <a:endParaRPr lang="en-US" dirty="0" smtClean="0"/>
          </a:p>
          <a:p>
            <a:r>
              <a:rPr lang="en-US" dirty="0" smtClean="0"/>
              <a:t>This attitude, that the king was above all others, other than God, and did not need the support of parliament was in violation of terms set out in the Magna </a:t>
            </a:r>
            <a:r>
              <a:rPr lang="en-US" dirty="0" err="1" smtClean="0"/>
              <a:t>Carta</a:t>
            </a:r>
            <a:r>
              <a:rPr lang="en-US" dirty="0" smtClean="0"/>
              <a:t>.</a:t>
            </a:r>
          </a:p>
          <a:p>
            <a:endParaRPr lang="en-US" dirty="0" smtClean="0"/>
          </a:p>
          <a:p>
            <a:r>
              <a:rPr lang="en-US" dirty="0" smtClean="0"/>
              <a:t>This high and mighty attitude of James would be passed down to his son, and cause more issues.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I and the Catholic Church</a:t>
            </a:r>
            <a:endParaRPr lang="en-US" dirty="0"/>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dirty="0" smtClean="0"/>
              <a:t>When James ascended the throne in England, the Catholic church was excited. They thought that he would be less harsh on them than Elizabeth was.</a:t>
            </a:r>
            <a:br>
              <a:rPr lang="en-US" dirty="0" smtClean="0"/>
            </a:br>
            <a:endParaRPr lang="en-US" dirty="0" smtClean="0"/>
          </a:p>
          <a:p>
            <a:r>
              <a:rPr lang="en-US" dirty="0" smtClean="0"/>
              <a:t>Though he was protestant, at the start of his rule, he did away with fines for not attending Anglican service – but a little pressure from Parliament made him re-instate them.</a:t>
            </a:r>
            <a:br>
              <a:rPr lang="en-US" dirty="0" smtClean="0"/>
            </a:br>
            <a:endParaRPr lang="en-US" dirty="0" smtClean="0"/>
          </a:p>
          <a:p>
            <a:r>
              <a:rPr lang="en-US" dirty="0" smtClean="0"/>
              <a:t>Within a few years, James had done enough for a group of Roman Catholics to gather together and brew up a plot to explode the king and parliament.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Gun Powder Plot</a:t>
            </a:r>
            <a:endParaRPr lang="en-US" dirty="0"/>
          </a:p>
        </p:txBody>
      </p:sp>
      <p:pic>
        <p:nvPicPr>
          <p:cNvPr id="5126" name="Picture 6"/>
          <p:cNvPicPr>
            <a:picLocks noChangeAspect="1" noChangeArrowheads="1"/>
          </p:cNvPicPr>
          <p:nvPr/>
        </p:nvPicPr>
        <p:blipFill>
          <a:blip r:embed="rId2" cstate="print"/>
          <a:srcRect/>
          <a:stretch>
            <a:fillRect/>
          </a:stretch>
        </p:blipFill>
        <p:spPr bwMode="auto">
          <a:xfrm>
            <a:off x="228600" y="1371600"/>
            <a:ext cx="6858000" cy="4160520"/>
          </a:xfrm>
          <a:prstGeom prst="rect">
            <a:avLst/>
          </a:prstGeom>
          <a:noFill/>
          <a:ln w="9525">
            <a:noFill/>
            <a:miter lim="800000"/>
            <a:headEnd/>
            <a:tailEnd/>
          </a:ln>
          <a:effectLst/>
        </p:spPr>
      </p:pic>
      <p:pic>
        <p:nvPicPr>
          <p:cNvPr id="5127" name="Picture 7"/>
          <p:cNvPicPr>
            <a:picLocks noChangeAspect="1" noChangeArrowheads="1"/>
          </p:cNvPicPr>
          <p:nvPr/>
        </p:nvPicPr>
        <p:blipFill>
          <a:blip r:embed="rId3" cstate="print"/>
          <a:srcRect/>
          <a:stretch>
            <a:fillRect/>
          </a:stretch>
        </p:blipFill>
        <p:spPr bwMode="auto">
          <a:xfrm>
            <a:off x="228600" y="1296801"/>
            <a:ext cx="5943600" cy="5561199"/>
          </a:xfrm>
          <a:prstGeom prst="rect">
            <a:avLst/>
          </a:prstGeom>
          <a:noFill/>
          <a:ln w="9525">
            <a:noFill/>
            <a:miter lim="800000"/>
            <a:headEnd/>
            <a:tailEnd/>
          </a:ln>
          <a:effectLst/>
        </p:spPr>
      </p:pic>
      <p:pic>
        <p:nvPicPr>
          <p:cNvPr id="5124" name="Picture 4"/>
          <p:cNvPicPr>
            <a:picLocks noGrp="1" noChangeAspect="1" noChangeArrowheads="1"/>
          </p:cNvPicPr>
          <p:nvPr>
            <p:ph sz="quarter" idx="1"/>
          </p:nvPr>
        </p:nvPicPr>
        <p:blipFill>
          <a:blip r:embed="rId4" cstate="print"/>
          <a:srcRect/>
          <a:stretch>
            <a:fillRect/>
          </a:stretch>
        </p:blipFill>
        <p:spPr bwMode="auto">
          <a:xfrm>
            <a:off x="2231868" y="1139262"/>
            <a:ext cx="6702582" cy="5109138"/>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2514600" y="1717040"/>
            <a:ext cx="6419850" cy="4921885"/>
          </a:xfrm>
          <a:prstGeom prst="rect">
            <a:avLst/>
          </a:prstGeom>
          <a:noFill/>
          <a:ln w="9525">
            <a:noFill/>
            <a:miter lim="800000"/>
            <a:headEnd/>
            <a:tailEnd/>
          </a:ln>
          <a:effectLst/>
        </p:spPr>
      </p:pic>
      <p:pic>
        <p:nvPicPr>
          <p:cNvPr id="5128" name="Picture 8"/>
          <p:cNvPicPr>
            <a:picLocks noChangeAspect="1" noChangeArrowheads="1"/>
          </p:cNvPicPr>
          <p:nvPr/>
        </p:nvPicPr>
        <p:blipFill>
          <a:blip r:embed="rId6" cstate="print"/>
          <a:srcRect/>
          <a:stretch>
            <a:fillRect/>
          </a:stretch>
        </p:blipFill>
        <p:spPr bwMode="auto">
          <a:xfrm>
            <a:off x="1676401" y="1369598"/>
            <a:ext cx="6781800" cy="48233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2899</TotalTime>
  <Words>532</Words>
  <Application>Microsoft Office PowerPoint</Application>
  <PresentationFormat>On-screen Show (4:3)</PresentationFormat>
  <Paragraphs>65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vt:lpstr>
      <vt:lpstr>James I and his contribution to the English Civil War</vt:lpstr>
      <vt:lpstr>Our squares of Revolution thus far</vt:lpstr>
      <vt:lpstr>James I: “The Wisest Fool in Christendom”</vt:lpstr>
      <vt:lpstr>James I of England, James VI of Scotland</vt:lpstr>
      <vt:lpstr>James’ travel to Denmark results in increase interest in witch hunts.</vt:lpstr>
      <vt:lpstr>James I: the Divine Right of Kings</vt:lpstr>
      <vt:lpstr>Results of the Divine Right of Kings</vt:lpstr>
      <vt:lpstr>James I and the Catholic Church</vt:lpstr>
      <vt:lpstr>The Gun Powder Plot</vt:lpstr>
      <vt:lpstr>James I: life after the plot</vt:lpstr>
      <vt:lpstr>Our squares of Revolution thus far</vt:lpstr>
      <vt:lpstr>James I: the end</vt:lpstr>
    </vt:vector>
  </TitlesOfParts>
  <Company>Collingwood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I and his contribution to the English Civil War</dc:title>
  <dc:creator>Computer Services</dc:creator>
  <cp:lastModifiedBy>Morgan McLaughlin</cp:lastModifiedBy>
  <cp:revision>7</cp:revision>
  <dcterms:created xsi:type="dcterms:W3CDTF">2011-01-18T20:39:09Z</dcterms:created>
  <dcterms:modified xsi:type="dcterms:W3CDTF">2014-01-27T07:22:19Z</dcterms:modified>
</cp:coreProperties>
</file>