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74BF-BFBC-4A49-B0C8-43EC057B46F7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8F19-D59B-4119-BBE9-0FF9BB2B4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Canada’s Geographic Regions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41" name="Picture 17" descr="C:\Documents and Settings\morgan.mclaughlin\Local Settings\Temporary Internet Files\Content.IE5\S2GURDPI\MC90018937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76400"/>
            <a:ext cx="4495800" cy="28197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4800600"/>
            <a:ext cx="7090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 intentions: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Improve individual note taking skills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Building map making skills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Learn the features of the various geographic regions of North America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Watch “Momentum”</a:t>
            </a:r>
          </a:p>
          <a:p>
            <a:r>
              <a:rPr lang="en-US" dirty="0" smtClean="0"/>
              <a:t>In pairs, complete the note taking portion of the Map </a:t>
            </a:r>
            <a:r>
              <a:rPr lang="en-US" dirty="0" smtClean="0"/>
              <a:t>handout</a:t>
            </a:r>
          </a:p>
          <a:p>
            <a:pPr lvl="1"/>
            <a:r>
              <a:rPr lang="en-US" dirty="0" smtClean="0"/>
              <a:t>Include distinguishing features of climate, topography, vegetation, </a:t>
            </a:r>
            <a:endParaRPr lang="en-US" dirty="0" smtClean="0"/>
          </a:p>
          <a:p>
            <a:r>
              <a:rPr lang="en-US" dirty="0" smtClean="0"/>
              <a:t>Individually, complete the map of North America by drawing in and </a:t>
            </a:r>
            <a:r>
              <a:rPr lang="en-US" dirty="0" err="1" smtClean="0"/>
              <a:t>colouring</a:t>
            </a:r>
            <a:r>
              <a:rPr lang="en-US" dirty="0" smtClean="0"/>
              <a:t> the various geographic regions of North America.</a:t>
            </a:r>
          </a:p>
          <a:p>
            <a:pPr lvl="1"/>
            <a:r>
              <a:rPr lang="en-US" dirty="0" smtClean="0"/>
              <a:t>Use proper map making skills!</a:t>
            </a:r>
          </a:p>
          <a:p>
            <a:pPr lvl="1"/>
            <a:r>
              <a:rPr lang="en-US" dirty="0" smtClean="0"/>
              <a:t>Please include a legend!</a:t>
            </a:r>
          </a:p>
          <a:p>
            <a:pPr lvl="1"/>
            <a:r>
              <a:rPr lang="en-US" dirty="0" smtClean="0"/>
              <a:t>Due  next class!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 descr="C:\Documents and Settings\morgan.mclaughlin\Local Settings\Temporary Internet Files\Content.IE5\KF2MXJ2R\MC9000273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495800"/>
            <a:ext cx="2057400" cy="2150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Canada’s Geographic Regions </vt:lpstr>
      <vt:lpstr>Today’s Assignment</vt:lpstr>
    </vt:vector>
  </TitlesOfParts>
  <Company>Collingwood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Geographic Regions </dc:title>
  <dc:creator>Computer Services</dc:creator>
  <cp:lastModifiedBy>Computer Services</cp:lastModifiedBy>
  <cp:revision>4</cp:revision>
  <dcterms:created xsi:type="dcterms:W3CDTF">2010-08-30T15:41:32Z</dcterms:created>
  <dcterms:modified xsi:type="dcterms:W3CDTF">2010-09-01T20:00:58Z</dcterms:modified>
</cp:coreProperties>
</file>