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482444-40F0-4FE6-8399-2C44AD552918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ACEEAA-5A1B-4885-8ECE-8F1A10D38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82444-40F0-4FE6-8399-2C44AD552918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CEEAA-5A1B-4885-8ECE-8F1A10D38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82444-40F0-4FE6-8399-2C44AD552918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CEEAA-5A1B-4885-8ECE-8F1A10D38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82444-40F0-4FE6-8399-2C44AD552918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CEEAA-5A1B-4885-8ECE-8F1A10D38D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82444-40F0-4FE6-8399-2C44AD552918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CEEAA-5A1B-4885-8ECE-8F1A10D38D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82444-40F0-4FE6-8399-2C44AD552918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CEEAA-5A1B-4885-8ECE-8F1A10D38D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82444-40F0-4FE6-8399-2C44AD552918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CEEAA-5A1B-4885-8ECE-8F1A10D38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82444-40F0-4FE6-8399-2C44AD552918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CEEAA-5A1B-4885-8ECE-8F1A10D38D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82444-40F0-4FE6-8399-2C44AD552918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CEEAA-5A1B-4885-8ECE-8F1A10D38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482444-40F0-4FE6-8399-2C44AD552918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CEEAA-5A1B-4885-8ECE-8F1A10D38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482444-40F0-4FE6-8399-2C44AD552918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ACEEAA-5A1B-4885-8ECE-8F1A10D38D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482444-40F0-4FE6-8399-2C44AD552918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ACEEAA-5A1B-4885-8ECE-8F1A10D38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opographic_map" TargetMode="External"/><Relationship Id="rId2" Type="http://schemas.openxmlformats.org/officeDocument/2006/relationships/hyperlink" Target="http://en.wikipedia.org/wiki/Cross_section_(geometry)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Grid Systems and Contour/Topographic Maps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AKA: how to figure out where something is and how high you have to climb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334000"/>
            <a:ext cx="922560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Learning Intentions: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Gain the ability to use 4 and 6 point grid systems to locate features on a map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Understand what the goal and purpose of a topographic map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Be able to create topographic profiles and contour maps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Topographic profile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72790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 </a:t>
            </a:r>
            <a:r>
              <a:rPr lang="en-US" sz="2400" b="1" dirty="0" smtClean="0"/>
              <a:t>topographic profile</a:t>
            </a:r>
            <a:r>
              <a:rPr lang="en-US" sz="2400" dirty="0" smtClean="0"/>
              <a:t> is a </a:t>
            </a:r>
            <a:r>
              <a:rPr lang="en-US" sz="2400" dirty="0" smtClean="0">
                <a:hlinkClick r:id="rId2" tooltip="Cross section (geometry)"/>
              </a:rPr>
              <a:t>cross sectional</a:t>
            </a:r>
            <a:r>
              <a:rPr lang="en-US" sz="2400" dirty="0" smtClean="0"/>
              <a:t> view along a line drawn through a portion of a </a:t>
            </a:r>
            <a:r>
              <a:rPr lang="en-US" sz="2400" dirty="0" smtClean="0">
                <a:hlinkClick r:id="rId3" tooltip="Topographic map"/>
              </a:rPr>
              <a:t>topographic map</a:t>
            </a:r>
            <a:r>
              <a:rPr lang="en-US" sz="2400" dirty="0" smtClean="0"/>
              <a:t>. In other words, if you could slice through a portion of the earth, pull away one half, and look at it from the side, the surface would be a topographic profile.</a:t>
            </a:r>
          </a:p>
          <a:p>
            <a:endParaRPr lang="en-US" sz="2400" dirty="0"/>
          </a:p>
        </p:txBody>
      </p:sp>
      <p:pic>
        <p:nvPicPr>
          <p:cNvPr id="4101" name="Picture 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1999" y="1447800"/>
            <a:ext cx="4373159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Hand Out “Topographic Profiles”</a:t>
            </a:r>
          </a:p>
          <a:p>
            <a:r>
              <a:rPr lang="en-US" dirty="0" smtClean="0"/>
              <a:t>Together we will work though (a)</a:t>
            </a:r>
          </a:p>
          <a:p>
            <a:pPr lvl="1"/>
            <a:r>
              <a:rPr lang="en-US" dirty="0" smtClean="0"/>
              <a:t>Label the distance between contour intervals</a:t>
            </a:r>
          </a:p>
          <a:p>
            <a:pPr lvl="1"/>
            <a:r>
              <a:rPr lang="en-US" dirty="0" smtClean="0"/>
              <a:t>Use your ruler to draw descending lines from the contour lines from the overhead view to the corresponding contour line on the profile</a:t>
            </a:r>
          </a:p>
          <a:p>
            <a:pPr lvl="1"/>
            <a:r>
              <a:rPr lang="en-US" dirty="0" smtClean="0"/>
              <a:t>Draw one line attaching all points on the profile</a:t>
            </a:r>
          </a:p>
          <a:p>
            <a:endParaRPr lang="en-US" smtClean="0"/>
          </a:p>
          <a:p>
            <a:r>
              <a:rPr lang="en-US" smtClean="0"/>
              <a:t>Complete </a:t>
            </a:r>
            <a:r>
              <a:rPr lang="en-US" dirty="0" smtClean="0"/>
              <a:t>(b) and (c) on your own</a:t>
            </a: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Topographic profile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GeoLab12</a:t>
            </a:r>
          </a:p>
          <a:p>
            <a:r>
              <a:rPr lang="en-US" dirty="0" smtClean="0"/>
              <a:t>Complete questions 4 through 5</a:t>
            </a:r>
          </a:p>
          <a:p>
            <a:r>
              <a:rPr lang="en-US" dirty="0" smtClean="0"/>
              <a:t>Do Not Do Questions 1,2,3,or 6</a:t>
            </a:r>
          </a:p>
          <a:p>
            <a:endParaRPr lang="en-US" dirty="0" smtClean="0"/>
          </a:p>
          <a:p>
            <a:r>
              <a:rPr lang="en-US" dirty="0" smtClean="0"/>
              <a:t>HOMEWORK:</a:t>
            </a:r>
          </a:p>
          <a:p>
            <a:r>
              <a:rPr lang="en-US" dirty="0" smtClean="0"/>
              <a:t>Topographic Map of Vernon – to be marked next class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Classwork</a:t>
            </a:r>
            <a:r>
              <a:rPr lang="en-US" dirty="0" smtClean="0"/>
              <a:t>: on your own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referring to the absolute location we can use a grid with co-ordinates to help us express its location precisely. </a:t>
            </a:r>
          </a:p>
          <a:p>
            <a:r>
              <a:rPr lang="en-CA" dirty="0" smtClean="0"/>
              <a:t>Often grids are laid out over a map to help us locate a destination or location. </a:t>
            </a:r>
          </a:p>
          <a:p>
            <a:r>
              <a:rPr lang="en-CA" dirty="0" smtClean="0"/>
              <a:t>Think about when you are looking up directions on a road map in the back of the book; it tells you the map page, and then a N/S grid number and a E/W grid number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Grid Systems:</a:t>
            </a:r>
            <a:br>
              <a:rPr lang="en-US" dirty="0" smtClean="0"/>
            </a:br>
            <a:r>
              <a:rPr lang="en-US" dirty="0" smtClean="0"/>
              <a:t>				</a:t>
            </a:r>
            <a:r>
              <a:rPr lang="en-CA" dirty="0" smtClean="0"/>
              <a:t>Grid co-ordinates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Knowing that grid systems are used to locate features on a map, understand that a grid is a series of lines dividing the map into squares.</a:t>
            </a:r>
          </a:p>
          <a:p>
            <a:r>
              <a:rPr lang="en-US" dirty="0" smtClean="0"/>
              <a:t>We have learned about the Earth Grid system using lines of longitude and latitude </a:t>
            </a:r>
          </a:p>
          <a:p>
            <a:r>
              <a:rPr lang="en-US" dirty="0" smtClean="0"/>
              <a:t>The four-figure reference system is often used for military maps, city maps, and maps of relatively local areas.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4114800" cy="5638799"/>
          </a:xfrm>
        </p:spPr>
        <p:txBody>
          <a:bodyPr>
            <a:normAutofit/>
          </a:bodyPr>
          <a:lstStyle/>
          <a:p>
            <a:r>
              <a:rPr lang="en-US" dirty="0" smtClean="0"/>
              <a:t>Each square on the map is located on the map by referring to its southwest corner. Two lines cross here. </a:t>
            </a:r>
          </a:p>
          <a:p>
            <a:r>
              <a:rPr lang="en-US" dirty="0" smtClean="0"/>
              <a:t>The number of the line running north-south is first. </a:t>
            </a:r>
          </a:p>
          <a:p>
            <a:r>
              <a:rPr lang="en-US" dirty="0" smtClean="0"/>
              <a:t>The number of the line running east-west is written second.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Four-figure reference system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295400"/>
            <a:ext cx="419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1295400" y="4876800"/>
            <a:ext cx="6324600" cy="1828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What are the co-ordinates for the church? 	</a:t>
            </a:r>
          </a:p>
          <a:p>
            <a:pPr algn="l"/>
            <a:r>
              <a:rPr lang="en-US" dirty="0" smtClean="0"/>
              <a:t>				6901</a:t>
            </a:r>
          </a:p>
          <a:p>
            <a:pPr algn="l"/>
            <a:r>
              <a:rPr lang="en-US" dirty="0" smtClean="0"/>
              <a:t>What are the co-ordinates for Grove Farm?	</a:t>
            </a:r>
          </a:p>
          <a:p>
            <a:pPr algn="l"/>
            <a:r>
              <a:rPr lang="en-US" dirty="0" smtClean="0"/>
              <a:t>				7099</a:t>
            </a:r>
          </a:p>
          <a:p>
            <a:pPr algn="l"/>
            <a:r>
              <a:rPr lang="en-US" dirty="0" smtClean="0"/>
              <a:t>What are the co-ordinates for Little </a:t>
            </a:r>
            <a:r>
              <a:rPr lang="en-US" dirty="0" err="1" smtClean="0"/>
              <a:t>Plumpton</a:t>
            </a:r>
            <a:r>
              <a:rPr lang="en-US" dirty="0" smtClean="0"/>
              <a:t>? </a:t>
            </a:r>
          </a:p>
          <a:p>
            <a:pPr algn="l"/>
            <a:r>
              <a:rPr lang="en-US" dirty="0" smtClean="0"/>
              <a:t>				</a:t>
            </a:r>
            <a:r>
              <a:rPr lang="en-US" dirty="0" smtClean="0"/>
              <a:t>6901 - 6902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5867400" cy="4680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saw with Little </a:t>
            </a:r>
            <a:r>
              <a:rPr lang="en-US" dirty="0" err="1" smtClean="0"/>
              <a:t>Plumpton</a:t>
            </a:r>
            <a:r>
              <a:rPr lang="en-US" dirty="0" smtClean="0"/>
              <a:t> and the church, their four-figure locations were the same; which is not overly accurate.</a:t>
            </a:r>
          </a:p>
          <a:p>
            <a:r>
              <a:rPr lang="en-US" dirty="0" smtClean="0"/>
              <a:t>To be more precise, we can use a six-figure reference system.</a:t>
            </a:r>
          </a:p>
          <a:p>
            <a:r>
              <a:rPr lang="en-US" dirty="0" smtClean="0"/>
              <a:t>This system adds in dividing numbers to each larger grid square. It is like looking at your ruler, seeing the centimeters and using the millimeters to be more precise.</a:t>
            </a:r>
          </a:p>
          <a:p>
            <a:r>
              <a:rPr lang="en-US" dirty="0" smtClean="0"/>
              <a:t>BUT THERE ARE NO DECIMAL PLACES!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Six-Figure reference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029200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sz="2000" dirty="0" smtClean="0"/>
              <a:t>What is the six-figure reference for the church?</a:t>
            </a:r>
            <a:br>
              <a:rPr lang="en-US" sz="2000" dirty="0" smtClean="0"/>
            </a:br>
            <a:r>
              <a:rPr lang="en-US" sz="2000" dirty="0" smtClean="0"/>
              <a:t>Still read from the South-west corner, left to right, bottom to top</a:t>
            </a:r>
            <a:br>
              <a:rPr lang="en-US" sz="2000" dirty="0" smtClean="0"/>
            </a:br>
            <a:r>
              <a:rPr lang="en-US" sz="2000" dirty="0" smtClean="0"/>
              <a:t>				696019</a:t>
            </a:r>
            <a:endParaRPr lang="en-US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0"/>
            <a:ext cx="5333999" cy="504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handout “Grid Maps four and six points”</a:t>
            </a:r>
          </a:p>
          <a:p>
            <a:r>
              <a:rPr lang="en-US" dirty="0" smtClean="0"/>
              <a:t>You have 10 minutes to work on this sheet.</a:t>
            </a:r>
          </a:p>
          <a:p>
            <a:r>
              <a:rPr lang="en-US" dirty="0" smtClean="0"/>
              <a:t>Partners are allowed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Recall that topographic maps show the height of land formations above sea level using contour lines</a:t>
            </a:r>
          </a:p>
          <a:p>
            <a:r>
              <a:rPr lang="en-US" dirty="0" smtClean="0"/>
              <a:t>Please look at handout “</a:t>
            </a:r>
            <a:r>
              <a:rPr lang="en-US" dirty="0" err="1" smtClean="0"/>
              <a:t>GeoLab</a:t>
            </a:r>
            <a:r>
              <a:rPr lang="en-US" dirty="0" smtClean="0"/>
              <a:t> 11”</a:t>
            </a:r>
          </a:p>
          <a:p>
            <a:r>
              <a:rPr lang="en-US" dirty="0" smtClean="0"/>
              <a:t>Volunteer to read section 1</a:t>
            </a:r>
          </a:p>
          <a:p>
            <a:r>
              <a:rPr lang="en-US" dirty="0" smtClean="0"/>
              <a:t>Volunteer to read section 2</a:t>
            </a:r>
          </a:p>
          <a:p>
            <a:r>
              <a:rPr lang="en-US" dirty="0" smtClean="0"/>
              <a:t>Section 3: Draw in the 100m contour line</a:t>
            </a:r>
          </a:p>
          <a:p>
            <a:r>
              <a:rPr lang="en-US" dirty="0" smtClean="0"/>
              <a:t>Section 4: draw in the 500m contour line</a:t>
            </a:r>
          </a:p>
          <a:p>
            <a:r>
              <a:rPr lang="en-US" dirty="0" smtClean="0"/>
              <a:t>Section 5: draw in the 400, 500, 600m lines</a:t>
            </a:r>
          </a:p>
          <a:p>
            <a:r>
              <a:rPr lang="en-US" dirty="0" smtClean="0"/>
              <a:t>Section 6: draw in 25, 75, 100, and 125m </a:t>
            </a:r>
            <a:r>
              <a:rPr lang="en-US" i="1" dirty="0" smtClean="0"/>
              <a:t>keep the v shape in the contour lines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Topographic Mapping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</TotalTime>
  <Words>613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Other Grid Systems and Contour/Topographic Maps</vt:lpstr>
      <vt:lpstr>Other Grid Systems:     Grid co-ordinates</vt:lpstr>
      <vt:lpstr>Grid Systems</vt:lpstr>
      <vt:lpstr>Four-figure reference system</vt:lpstr>
      <vt:lpstr>Slide 5</vt:lpstr>
      <vt:lpstr>Six-Figure reference system</vt:lpstr>
      <vt:lpstr>What is the six-figure reference for the church? Still read from the South-west corner, left to right, bottom to top     696019</vt:lpstr>
      <vt:lpstr>Class work</vt:lpstr>
      <vt:lpstr>Topographic Mapping</vt:lpstr>
      <vt:lpstr>Topographic profile</vt:lpstr>
      <vt:lpstr>Topographic profile</vt:lpstr>
      <vt:lpstr>Classwork: on your own</vt:lpstr>
    </vt:vector>
  </TitlesOfParts>
  <Company>Collingwood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Grid Systems and Contour/Topographic Maps</dc:title>
  <dc:creator>Computer Services</dc:creator>
  <cp:lastModifiedBy>Computer Services</cp:lastModifiedBy>
  <cp:revision>10</cp:revision>
  <dcterms:created xsi:type="dcterms:W3CDTF">2010-08-26T17:02:00Z</dcterms:created>
  <dcterms:modified xsi:type="dcterms:W3CDTF">2010-09-01T19:30:23Z</dcterms:modified>
</cp:coreProperties>
</file>