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57" r:id="rId6"/>
    <p:sldId id="261" r:id="rId7"/>
    <p:sldId id="275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96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37CCC-2D60-4E9C-99D2-91A987AA5480}" type="datetimeFigureOut">
              <a:rPr lang="en-US" smtClean="0"/>
              <a:pPr/>
              <a:t>10/7/2010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C02EA-907C-4A5D-AF9B-C11C22D4E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quick quiz on themes before lesson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C02EA-907C-4A5D-AF9B-C11C22D4E80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 copy Earth</a:t>
            </a:r>
            <a:r>
              <a:rPr lang="en-US" baseline="0" dirty="0" smtClean="0"/>
              <a:t> grid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C02EA-907C-4A5D-AF9B-C11C22D4E80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Photocopy</a:t>
            </a:r>
            <a:r>
              <a:rPr lang="en-US" baseline="0" dirty="0" smtClean="0"/>
              <a:t> Earth grid, scale and </a:t>
            </a:r>
            <a:r>
              <a:rPr lang="en-US" baseline="0" smtClean="0"/>
              <a:t>map work sheets.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C02EA-907C-4A5D-AF9B-C11C22D4E80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1ED5037-471E-4A32-99B6-C7CC920DC986}" type="datetimeFigureOut">
              <a:rPr lang="en-US" smtClean="0"/>
              <a:pPr/>
              <a:t>10/7/2010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33CF49C-9404-42C0-8928-EA42BEAE5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D5037-471E-4A32-99B6-C7CC920DC986}" type="datetimeFigureOut">
              <a:rPr lang="en-US" smtClean="0"/>
              <a:pPr/>
              <a:t>10/7/2010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3CF49C-9404-42C0-8928-EA42BEAE5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D5037-471E-4A32-99B6-C7CC920DC986}" type="datetimeFigureOut">
              <a:rPr lang="en-US" smtClean="0"/>
              <a:pPr/>
              <a:t>10/7/2010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3CF49C-9404-42C0-8928-EA42BEAE5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D5037-471E-4A32-99B6-C7CC920DC986}" type="datetimeFigureOut">
              <a:rPr lang="en-US" smtClean="0"/>
              <a:pPr/>
              <a:t>10/7/2010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3CF49C-9404-42C0-8928-EA42BEAE5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1ED5037-471E-4A32-99B6-C7CC920DC986}" type="datetimeFigureOut">
              <a:rPr lang="en-US" smtClean="0"/>
              <a:pPr/>
              <a:t>10/7/2010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33CF49C-9404-42C0-8928-EA42BEAE5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D5037-471E-4A32-99B6-C7CC920DC986}" type="datetimeFigureOut">
              <a:rPr lang="en-US" smtClean="0"/>
              <a:pPr/>
              <a:t>10/7/2010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33CF49C-9404-42C0-8928-EA42BEAE5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D5037-471E-4A32-99B6-C7CC920DC986}" type="datetimeFigureOut">
              <a:rPr lang="en-US" smtClean="0"/>
              <a:pPr/>
              <a:t>10/7/2010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33CF49C-9404-42C0-8928-EA42BEAE5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D5037-471E-4A32-99B6-C7CC920DC986}" type="datetimeFigureOut">
              <a:rPr lang="en-US" smtClean="0"/>
              <a:pPr/>
              <a:t>10/7/2010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3CF49C-9404-42C0-8928-EA42BEAE5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D5037-471E-4A32-99B6-C7CC920DC986}" type="datetimeFigureOut">
              <a:rPr lang="en-US" smtClean="0"/>
              <a:pPr/>
              <a:t>10/7/2010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3CF49C-9404-42C0-8928-EA42BEAE5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1ED5037-471E-4A32-99B6-C7CC920DC986}" type="datetimeFigureOut">
              <a:rPr lang="en-US" smtClean="0"/>
              <a:pPr/>
              <a:t>10/7/2010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33CF49C-9404-42C0-8928-EA42BEAE5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1ED5037-471E-4A32-99B6-C7CC920DC986}" type="datetimeFigureOut">
              <a:rPr lang="en-US" smtClean="0"/>
              <a:pPr/>
              <a:t>10/7/2010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33CF49C-9404-42C0-8928-EA42BEAE5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1ED5037-471E-4A32-99B6-C7CC920DC986}" type="datetimeFigureOut">
              <a:rPr lang="en-US" smtClean="0"/>
              <a:pPr/>
              <a:t>10/7/2010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33CF49C-9404-42C0-8928-EA42BEAE5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lobe" TargetMode="External"/><Relationship Id="rId2" Type="http://schemas.openxmlformats.org/officeDocument/2006/relationships/hyperlink" Target="http://en.wikipedia.org/wiki/Cylindrical_equal-area_projectio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apsanddirections.us/mercator-800.gi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mapsanddirections.us/mollweide-800.gif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 and Mapping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059364"/>
          </a:xfrm>
        </p:spPr>
        <p:txBody>
          <a:bodyPr anchor="b">
            <a:normAutofit lnSpcReduction="10000"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Learning intentions: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Recognize the changes that have occurred in maps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Understand that maps serve different purposes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Be able to name some of the types of maps and map projections</a:t>
            </a:r>
            <a:endParaRPr lang="en-US" sz="2400" dirty="0"/>
          </a:p>
        </p:txBody>
      </p:sp>
      <p:pic>
        <p:nvPicPr>
          <p:cNvPr id="1026" name="Picture 2" descr="C:\Documents and Settings\morgan.mclaughlin\Local Settings\Temporary Internet Files\Content.IE5\W4LA2U2T\MC90018938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76400"/>
            <a:ext cx="5334000" cy="3345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Hobo-Dyer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From Wikipedia: The </a:t>
            </a:r>
            <a:r>
              <a:rPr lang="en-CA" sz="2800" b="1" dirty="0" smtClean="0"/>
              <a:t>Hobo-Dyer</a:t>
            </a:r>
            <a:r>
              <a:rPr lang="en-CA" sz="2800" dirty="0" smtClean="0"/>
              <a:t> map projection is a </a:t>
            </a:r>
            <a:r>
              <a:rPr lang="en-CA" sz="2800" u="sng" dirty="0" smtClean="0">
                <a:hlinkClick r:id="rId2" tooltip="Cylindrical equal-area projection"/>
              </a:rPr>
              <a:t>cylindrical equal-area projection</a:t>
            </a:r>
            <a:r>
              <a:rPr lang="en-CA" sz="2800" dirty="0" smtClean="0"/>
              <a:t>. The cylinder is usually assumed to wrap around the </a:t>
            </a:r>
            <a:r>
              <a:rPr lang="en-CA" sz="2800" u="sng" dirty="0" smtClean="0">
                <a:hlinkClick r:id="rId3" tooltip="Globe"/>
              </a:rPr>
              <a:t>globe</a:t>
            </a:r>
            <a:r>
              <a:rPr lang="en-CA" sz="2800" dirty="0" smtClean="0"/>
              <a:t> and cut through the surface at 37.5° north and south. The Hobo-Dyer is often used with the south pole at the top of the map.</a:t>
            </a:r>
            <a:r>
              <a:rPr lang="en-CA" sz="2800" u="sng" baseline="30000" dirty="0" smtClean="0"/>
              <a:t>[1]</a:t>
            </a:r>
          </a:p>
          <a:p>
            <a:endParaRPr lang="en-CA" sz="2800" u="sng" baseline="30000" dirty="0" smtClean="0"/>
          </a:p>
          <a:p>
            <a:r>
              <a:rPr lang="en-CA" sz="2800" dirty="0" smtClean="0"/>
              <a:t> Taking a look at the next slide, who might like the Hobo-Dyer map?</a:t>
            </a:r>
            <a:endParaRPr lang="en-CA" sz="2800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for </a:t>
            </a:r>
            <a:r>
              <a:rPr lang="en-US" dirty="0" err="1" smtClean="0"/>
              <a:t>classwork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REMEMBER!!</a:t>
            </a:r>
          </a:p>
          <a:p>
            <a:r>
              <a:rPr lang="en-US" dirty="0" smtClean="0"/>
              <a:t>The Earth’s grid is a combination of lines of latitude (north and south degrees) and longitude (east and west degrees)</a:t>
            </a:r>
          </a:p>
          <a:p>
            <a:r>
              <a:rPr lang="en-US" dirty="0" smtClean="0"/>
              <a:t>Using the grid, you can pinpoint the absolute location of places around the world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We are used to seeing Political or physical maps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However, there are maps that serve a variety of purposes</a:t>
            </a:r>
          </a:p>
          <a:p>
            <a:endParaRPr lang="en-US" dirty="0" smtClean="0"/>
          </a:p>
          <a:p>
            <a:r>
              <a:rPr lang="en-US" dirty="0" smtClean="0"/>
              <a:t>Can you name any other types of maps that you might have seen or used?</a:t>
            </a:r>
          </a:p>
          <a:p>
            <a:endParaRPr lang="en-US" dirty="0" smtClean="0"/>
          </a:p>
          <a:p>
            <a:r>
              <a:rPr lang="en-US" dirty="0" smtClean="0"/>
              <a:t>Here are some examples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u="sng" dirty="0" smtClean="0"/>
              <a:t>Political Map</a:t>
            </a:r>
            <a:r>
              <a:rPr lang="en-US" sz="3200" dirty="0" smtClean="0"/>
              <a:t>: Shows boundaries, international boarders, and </a:t>
            </a:r>
            <a:r>
              <a:rPr lang="en-US" sz="3200" dirty="0" err="1" smtClean="0"/>
              <a:t>capitial</a:t>
            </a:r>
            <a:r>
              <a:rPr lang="en-US" sz="3200" dirty="0" smtClean="0"/>
              <a:t> cities</a:t>
            </a:r>
            <a:endParaRPr lang="en-US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647031"/>
            <a:ext cx="5715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l" fontAlgn="t"/>
            <a:r>
              <a:rPr lang="en-CA" sz="2800" dirty="0" smtClean="0"/>
              <a:t>A </a:t>
            </a:r>
            <a:r>
              <a:rPr lang="en-CA" sz="2800" b="1" u="sng" dirty="0" smtClean="0"/>
              <a:t>physical map </a:t>
            </a:r>
            <a:r>
              <a:rPr lang="en-CA" sz="2800" dirty="0" smtClean="0"/>
              <a:t>shows us</a:t>
            </a:r>
            <a:r>
              <a:rPr lang="en-CA" sz="2000" dirty="0" smtClean="0"/>
              <a:t>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CA" sz="2000" dirty="0" smtClean="0"/>
              <a:t>Land forms (mountains, lowlands, deserts, plains)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CA" sz="2000" dirty="0" smtClean="0"/>
              <a:t>Bodies of water (lake, rivers, ocean)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CA" sz="2000" dirty="0" smtClean="0"/>
              <a:t>The colours used on the map are the key to identifying the different physical features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057400"/>
            <a:ext cx="5715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452064"/>
          </a:xfrm>
        </p:spPr>
        <p:txBody>
          <a:bodyPr anchor="t">
            <a:noAutofit/>
          </a:bodyPr>
          <a:lstStyle/>
          <a:p>
            <a:pPr algn="l"/>
            <a:r>
              <a:rPr lang="en-CA" sz="2800" dirty="0" smtClean="0"/>
              <a:t>A </a:t>
            </a:r>
            <a:r>
              <a:rPr lang="en-CA" sz="2800" b="1" u="sng" dirty="0" smtClean="0"/>
              <a:t>climate map </a:t>
            </a:r>
            <a:r>
              <a:rPr lang="en-CA" sz="2800" dirty="0" smtClean="0"/>
              <a:t>shows us the average temperatures or precipitation in a region for a time of year:</a:t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1400" dirty="0" smtClean="0"/>
              <a:t>http://www.chinamaps.org/china/china-map-of-precipitation-annual.html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124" y="1646238"/>
            <a:ext cx="588375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CA" sz="2800" b="1" u="sng" dirty="0" smtClean="0"/>
              <a:t>Topographical maps</a:t>
            </a:r>
            <a:r>
              <a:rPr lang="en-CA" sz="2800" dirty="0" smtClean="0"/>
              <a:t>: show us through the use of contour lines the high or elevation of a region.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fontAlgn="t"/>
            <a:r>
              <a:rPr lang="en-CA" dirty="0" smtClean="0"/>
              <a:t>Topographic maps are important because they show how high land features are, and how steep the elevation gain is.</a:t>
            </a:r>
            <a:endParaRPr lang="en-US" dirty="0" smtClean="0"/>
          </a:p>
          <a:p>
            <a:pPr fontAlgn="t"/>
            <a:r>
              <a:rPr lang="en-CA" dirty="0" smtClean="0"/>
              <a:t>One reads the topographic map using contour</a:t>
            </a:r>
            <a:r>
              <a:rPr lang="en-CA" b="1" u="sng" dirty="0" smtClean="0"/>
              <a:t> lines.</a:t>
            </a:r>
            <a:br>
              <a:rPr lang="en-CA" b="1" u="sng" dirty="0" smtClean="0"/>
            </a:br>
            <a:r>
              <a:rPr lang="en-CA" b="1" u="sng" dirty="0" smtClean="0"/>
              <a:t>Contour lines</a:t>
            </a:r>
            <a:r>
              <a:rPr lang="en-CA" dirty="0" smtClean="0"/>
              <a:t> are lines that represent equal gains of elevation on the ground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 descr="topographic ma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120382"/>
            <a:ext cx="4038600" cy="35776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711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REMEMBER!!</a:t>
            </a:r>
          </a:p>
          <a:p>
            <a:r>
              <a:rPr lang="en-US" dirty="0" smtClean="0"/>
              <a:t>Scale is used on maps to measure distance and area</a:t>
            </a:r>
          </a:p>
          <a:p>
            <a:r>
              <a:rPr lang="en-US" dirty="0" smtClean="0"/>
              <a:t>There are 3 ways to show scale:</a:t>
            </a:r>
          </a:p>
          <a:p>
            <a:r>
              <a:rPr lang="en-US" dirty="0" smtClean="0"/>
              <a:t>Graphic, verbal or statement,  and representative fraction</a:t>
            </a:r>
          </a:p>
          <a:p>
            <a:r>
              <a:rPr lang="en-US" dirty="0" smtClean="0"/>
              <a:t>A map showing a large area with very little detail uses a small scale</a:t>
            </a:r>
          </a:p>
          <a:p>
            <a:r>
              <a:rPr lang="en-US" dirty="0" smtClean="0"/>
              <a:t>A map showing a small area with great detail uses a large scale</a:t>
            </a:r>
          </a:p>
          <a:p>
            <a:r>
              <a:rPr lang="en-US" dirty="0" smtClean="0"/>
              <a:t>“small scale = big area</a:t>
            </a:r>
          </a:p>
          <a:p>
            <a:r>
              <a:rPr lang="en-US" dirty="0" smtClean="0"/>
              <a:t>large scale = lots of detail”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"/>
            <a:ext cx="6172200" cy="625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Believe it or not, </a:t>
            </a:r>
            <a:r>
              <a:rPr lang="en-CA" dirty="0" smtClean="0"/>
              <a:t>there have been several controversies over the representation of the Earth on world maps.</a:t>
            </a:r>
          </a:p>
          <a:p>
            <a:endParaRPr lang="en-CA" dirty="0" smtClean="0"/>
          </a:p>
          <a:p>
            <a:r>
              <a:rPr lang="en-CA" dirty="0" smtClean="0"/>
              <a:t>What could be the issue with some of the following maps?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</a:t>
            </a:r>
            <a:r>
              <a:rPr lang="en-US" dirty="0" err="1" smtClean="0"/>
              <a:t>GeoLab</a:t>
            </a:r>
            <a:r>
              <a:rPr lang="en-US" dirty="0" smtClean="0"/>
              <a:t> 5</a:t>
            </a:r>
          </a:p>
          <a:p>
            <a:endParaRPr lang="en-US" dirty="0" smtClean="0"/>
          </a:p>
          <a:p>
            <a:r>
              <a:rPr lang="en-US" dirty="0" smtClean="0"/>
              <a:t>Terms you need to have defined in your notes!</a:t>
            </a:r>
          </a:p>
          <a:p>
            <a:r>
              <a:rPr lang="en-US" dirty="0" smtClean="0"/>
              <a:t>Lines of Latitude (aka Parallels)</a:t>
            </a:r>
          </a:p>
          <a:p>
            <a:r>
              <a:rPr lang="en-US" dirty="0" smtClean="0"/>
              <a:t>Lines of Longitude (aka Meridians)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228600"/>
            <a:ext cx="2743200" cy="6324600"/>
          </a:xfrm>
        </p:spPr>
        <p:txBody>
          <a:bodyPr anchor="t">
            <a:normAutofit/>
          </a:bodyPr>
          <a:lstStyle/>
          <a:p>
            <a:pPr algn="l"/>
            <a:r>
              <a:rPr lang="en-CA" sz="2000" dirty="0" smtClean="0"/>
              <a:t>T-O map – early map of the world that made the known world into a disc and placed Jerusalem at the center – Europe top Left corner, Africa Bottom Left, Asia on the right</a:t>
            </a:r>
            <a:br>
              <a:rPr lang="en-CA" sz="2000" dirty="0" smtClean="0"/>
            </a:br>
            <a:r>
              <a:rPr lang="en-CA" sz="2000" dirty="0" smtClean="0"/>
              <a:t/>
            </a:r>
            <a:br>
              <a:rPr lang="en-CA" sz="2000" dirty="0" smtClean="0"/>
            </a:br>
            <a:r>
              <a:rPr lang="en-CA" sz="2000" dirty="0" smtClean="0"/>
              <a:t>What does this map say to you?</a:t>
            </a:r>
            <a:br>
              <a:rPr lang="en-CA" sz="2000" dirty="0" smtClean="0"/>
            </a:br>
            <a:r>
              <a:rPr lang="en-CA" sz="2000" dirty="0" smtClean="0"/>
              <a:t/>
            </a:r>
            <a:br>
              <a:rPr lang="en-CA" sz="2000" dirty="0" smtClean="0"/>
            </a:br>
            <a:r>
              <a:rPr lang="en-CA" sz="2000" dirty="0" smtClean="0"/>
              <a:t/>
            </a:r>
            <a:br>
              <a:rPr lang="en-CA" sz="2000" dirty="0" smtClean="0"/>
            </a:br>
            <a:r>
              <a:rPr lang="en-CA" sz="2000" dirty="0" smtClean="0"/>
              <a:t/>
            </a:r>
            <a:br>
              <a:rPr lang="en-CA" sz="2000" dirty="0" smtClean="0"/>
            </a:br>
            <a:r>
              <a:rPr lang="en-CA" sz="2000" dirty="0" smtClean="0"/>
              <a:t/>
            </a:r>
            <a:br>
              <a:rPr lang="en-CA" sz="2000" dirty="0" smtClean="0"/>
            </a:br>
            <a:r>
              <a:rPr lang="en-CA" sz="2000" dirty="0" smtClean="0"/>
              <a:t/>
            </a:r>
            <a:br>
              <a:rPr lang="en-CA" sz="2000" dirty="0" smtClean="0"/>
            </a:br>
            <a:r>
              <a:rPr lang="en-CA" sz="2000" dirty="0" smtClean="0"/>
              <a:t/>
            </a:r>
            <a:br>
              <a:rPr lang="en-CA" sz="2000" dirty="0" smtClean="0"/>
            </a:br>
            <a:r>
              <a:rPr lang="en-CA" sz="1200" dirty="0" smtClean="0"/>
              <a:t>http://upload.wikimedia.org/wikipedia/commons/5/5b/Radkarte_MKL1888.png</a:t>
            </a:r>
            <a:endParaRPr lang="en-US" sz="12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560721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2600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en-US" sz="2400" dirty="0" smtClean="0"/>
              <a:t>What about this map from 1550?  What inaccuracies can you find?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200" dirty="0" smtClean="0"/>
              <a:t>http://www.floridahistory.com/us@1544.html</a:t>
            </a:r>
            <a:endParaRPr lang="en-US" sz="1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"/>
            <a:ext cx="7543800" cy="5531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059363"/>
          </a:xfrm>
        </p:spPr>
        <p:txBody>
          <a:bodyPr>
            <a:normAutofit fontScale="70000" lnSpcReduction="20000"/>
          </a:bodyPr>
          <a:lstStyle/>
          <a:p>
            <a:r>
              <a:rPr lang="en-CA" dirty="0" smtClean="0"/>
              <a:t>When we look at a map, it is a two dimensional representation of what the Earth looks like. </a:t>
            </a:r>
            <a:endParaRPr lang="en-US" dirty="0" smtClean="0"/>
          </a:p>
          <a:p>
            <a:endParaRPr lang="en-CA" dirty="0" smtClean="0"/>
          </a:p>
          <a:p>
            <a:r>
              <a:rPr lang="en-CA" dirty="0" smtClean="0"/>
              <a:t>When making a map, a </a:t>
            </a:r>
            <a:r>
              <a:rPr lang="en-CA" b="1" dirty="0" smtClean="0"/>
              <a:t>cartographer</a:t>
            </a:r>
            <a:r>
              <a:rPr lang="en-CA" dirty="0" smtClean="0"/>
              <a:t> must represent the curved surface on a flat page, while minimizing distortion to preserve accuracy.</a:t>
            </a:r>
            <a:endParaRPr lang="en-US" dirty="0" smtClean="0"/>
          </a:p>
          <a:p>
            <a:endParaRPr lang="en-CA" dirty="0" smtClean="0"/>
          </a:p>
          <a:p>
            <a:r>
              <a:rPr lang="en-CA" dirty="0" smtClean="0"/>
              <a:t>Things a cartographer must remember to preserve are:</a:t>
            </a:r>
            <a:endParaRPr lang="en-US" dirty="0" smtClean="0"/>
          </a:p>
          <a:p>
            <a:r>
              <a:rPr lang="en-CA" dirty="0" smtClean="0"/>
              <a:t>Distance</a:t>
            </a:r>
          </a:p>
          <a:p>
            <a:r>
              <a:rPr lang="en-CA" dirty="0" smtClean="0"/>
              <a:t>Direction</a:t>
            </a:r>
          </a:p>
          <a:p>
            <a:r>
              <a:rPr lang="en-CA" dirty="0" smtClean="0"/>
              <a:t>Area</a:t>
            </a:r>
          </a:p>
          <a:p>
            <a:r>
              <a:rPr lang="en-CA" dirty="0" smtClean="0"/>
              <a:t>Shape </a:t>
            </a:r>
          </a:p>
          <a:p>
            <a:r>
              <a:rPr lang="en-CA" dirty="0" smtClean="0"/>
              <a:t>Proximity</a:t>
            </a:r>
          </a:p>
          <a:p>
            <a:endParaRPr lang="en-CA" dirty="0" smtClean="0"/>
          </a:p>
          <a:p>
            <a:r>
              <a:rPr lang="en-CA" dirty="0" smtClean="0"/>
              <a:t>What would be most important to you as a cartographer?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37064"/>
          </a:xfrm>
        </p:spPr>
        <p:txBody>
          <a:bodyPr anchor="t">
            <a:normAutofit fontScale="90000"/>
          </a:bodyPr>
          <a:lstStyle/>
          <a:p>
            <a:r>
              <a:rPr lang="en-CA" dirty="0" smtClean="0"/>
              <a:t>Types of projections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A cylindrical projection looks like this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r>
              <a:rPr lang="en-CA" sz="2400" dirty="0" smtClean="0"/>
              <a:t>Cylindrical projection maps, in which a cylinder which is wrapped around the Earth at the Equator, are often used for complete world maps.  On a cylindrical projection map, the longitude and latitude lines are straight. </a:t>
            </a:r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3" descr="world map mercator projection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600200"/>
            <a:ext cx="6477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317"/>
          </a:xfrm>
        </p:spPr>
        <p:txBody>
          <a:bodyPr/>
          <a:lstStyle/>
          <a:p>
            <a:r>
              <a:rPr lang="en-US" dirty="0" smtClean="0"/>
              <a:t>Conical Map projections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6032074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9539" y="4572000"/>
            <a:ext cx="404446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Oval Projection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>
          <a:xfrm>
            <a:off x="228600" y="1107560"/>
            <a:ext cx="8666456" cy="1407040"/>
          </a:xfrm>
        </p:spPr>
        <p:txBody>
          <a:bodyPr>
            <a:normAutofit/>
          </a:bodyPr>
          <a:lstStyle/>
          <a:p>
            <a:pPr algn="l"/>
            <a:r>
              <a:rPr lang="en-CA" sz="1800" dirty="0" smtClean="0"/>
              <a:t>The elliptical or oval projection, sacrifices accurate angles and shapes in favour of accurate area representations.  It was first published by Karl </a:t>
            </a:r>
            <a:r>
              <a:rPr lang="en-CA" sz="1800" dirty="0" err="1" smtClean="0"/>
              <a:t>Mollweide</a:t>
            </a:r>
            <a:r>
              <a:rPr lang="en-CA" sz="1800" dirty="0" smtClean="0"/>
              <a:t>, a German astronomer and mathematician, in 1805.  It is a </a:t>
            </a:r>
            <a:r>
              <a:rPr lang="en-CA" sz="1800" dirty="0" err="1" smtClean="0"/>
              <a:t>pseudocylindrical</a:t>
            </a:r>
            <a:r>
              <a:rPr lang="en-CA" sz="1800" dirty="0" smtClean="0"/>
              <a:t> projection which was designed to improve upon the cylindrical projection. 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10" name="Content Placeholder 9" descr="world map mollweide projection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743200"/>
            <a:ext cx="8153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37064"/>
          </a:xfrm>
        </p:spPr>
        <p:txBody>
          <a:bodyPr anchor="t">
            <a:normAutofit/>
          </a:bodyPr>
          <a:lstStyle/>
          <a:p>
            <a:r>
              <a:rPr lang="en-US" sz="3200" dirty="0" smtClean="0"/>
              <a:t>Planar projection</a:t>
            </a:r>
            <a:endParaRPr lang="en-US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524000"/>
            <a:ext cx="6324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04800" y="1143000"/>
            <a:ext cx="2133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planar projection  is a map that results from the conceptual projection of the Earth onto a tangent or secant plane.</a:t>
            </a:r>
          </a:p>
          <a:p>
            <a:r>
              <a:rPr lang="en-US" sz="2000" dirty="0" smtClean="0"/>
              <a:t>In other words it takes a cut of the earth from a top point of view and places on a circle like a cross section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1245</TotalTime>
  <Words>666</Words>
  <Application>Microsoft Office PowerPoint</Application>
  <PresentationFormat>On-screen Show (4:3)</PresentationFormat>
  <Paragraphs>102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Foundry</vt:lpstr>
      <vt:lpstr>Maps and Mapping</vt:lpstr>
      <vt:lpstr>Map Projections</vt:lpstr>
      <vt:lpstr>T-O map – early map of the world that made the known world into a disc and placed Jerusalem at the center – Europe top Left corner, Africa Bottom Left, Asia on the right  What does this map say to you?       http://upload.wikimedia.org/wikipedia/commons/5/5b/Radkarte_MKL1888.png</vt:lpstr>
      <vt:lpstr>What about this map from 1550?  What inaccuracies can you find? http://www.floridahistory.com/us@1544.html</vt:lpstr>
      <vt:lpstr>Map Projections</vt:lpstr>
      <vt:lpstr>Types of projections </vt:lpstr>
      <vt:lpstr>Types of Maps</vt:lpstr>
      <vt:lpstr>An Oval Projection </vt:lpstr>
      <vt:lpstr>Planar projection</vt:lpstr>
      <vt:lpstr>Hobo-Dyer Map</vt:lpstr>
      <vt:lpstr>Slide 11</vt:lpstr>
      <vt:lpstr>Review for classwork</vt:lpstr>
      <vt:lpstr>Types of Maps</vt:lpstr>
      <vt:lpstr>Political Map: Shows boundaries, international boarders, and capitial cities</vt:lpstr>
      <vt:lpstr>A physical map shows us:  Land forms (mountains, lowlands, deserts, plains) Bodies of water (lake, rivers, ocean) The colours used on the map are the key to identifying the different physical features </vt:lpstr>
      <vt:lpstr>A climate map shows us the average temperatures or precipitation in a region for a time of year:            http://www.chinamaps.org/china/china-map-of-precipitation-annual.html </vt:lpstr>
      <vt:lpstr>Topographical maps: show us through the use of contour lines the high or elevation of a region. </vt:lpstr>
      <vt:lpstr>Scale</vt:lpstr>
      <vt:lpstr>Slide 19</vt:lpstr>
      <vt:lpstr>Class work</vt:lpstr>
    </vt:vector>
  </TitlesOfParts>
  <Company>Collingwood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Maps and Mapping</dc:title>
  <dc:creator>Computer Services</dc:creator>
  <cp:lastModifiedBy>Computer Services</cp:lastModifiedBy>
  <cp:revision>19</cp:revision>
  <dcterms:created xsi:type="dcterms:W3CDTF">2010-08-25T20:55:45Z</dcterms:created>
  <dcterms:modified xsi:type="dcterms:W3CDTF">2010-10-07T21:02:00Z</dcterms:modified>
</cp:coreProperties>
</file>