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B1E743-711E-4909-ACE4-34F1290C8D78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221698-B1A1-4F23-AF90-25CBDE71FC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Radical Stage of the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Political Parties and the People who led them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 of the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038600" cy="4434840"/>
          </a:xfrm>
        </p:spPr>
        <p:txBody>
          <a:bodyPr/>
          <a:lstStyle/>
          <a:p>
            <a:r>
              <a:rPr lang="en-US" dirty="0" smtClean="0"/>
              <a:t>Louis Capet (Louis XVI) was tried, found guilty, and guillotined in January 1793.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4038600" cy="4434840"/>
          </a:xfrm>
        </p:spPr>
        <p:txBody>
          <a:bodyPr/>
          <a:lstStyle/>
          <a:p>
            <a:r>
              <a:rPr lang="en-US" dirty="0" smtClean="0"/>
              <a:t>Mary Antoinette was tried, found guilty, and guillotined in October 1793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1841"/>
          <a:stretch>
            <a:fillRect/>
          </a:stretch>
        </p:blipFill>
        <p:spPr bwMode="auto">
          <a:xfrm>
            <a:off x="381000" y="2743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103" y="2743200"/>
            <a:ext cx="457989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Jacobins and Sans-Culottes were now in charge of the revolution. Many </a:t>
            </a:r>
            <a:r>
              <a:rPr lang="en-US" dirty="0" err="1" smtClean="0"/>
              <a:t>Girondists</a:t>
            </a:r>
            <a:r>
              <a:rPr lang="en-US" dirty="0" smtClean="0"/>
              <a:t> were arrested and imprisoned as they were considered enemies of the revolutions.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years 1793-1794 are know as the </a:t>
            </a:r>
            <a:r>
              <a:rPr lang="en-US" i="1" dirty="0" smtClean="0"/>
              <a:t>Reign of Terror</a:t>
            </a:r>
            <a:r>
              <a:rPr lang="en-US" dirty="0" smtClean="0"/>
              <a:t>. At this time the revolutionary government had sweeping powers. It passed laws to create fear and eliminate anyone who disagreed with the Jacobins.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Law of Suspects: anyone of noble family or who held office before the revolution could be arrested</a:t>
            </a:r>
          </a:p>
          <a:p>
            <a:pPr lvl="1"/>
            <a:r>
              <a:rPr lang="en-US" dirty="0" smtClean="0"/>
              <a:t>Being unable to show a birth certificate of citizenship would lead to immediate arrest and execution</a:t>
            </a:r>
          </a:p>
          <a:p>
            <a:pPr lvl="1"/>
            <a:r>
              <a:rPr lang="en-US" dirty="0" smtClean="0"/>
              <a:t>Armed forces are reorganized</a:t>
            </a:r>
          </a:p>
          <a:p>
            <a:pPr lvl="1"/>
            <a:r>
              <a:rPr lang="en-US" dirty="0" smtClean="0"/>
              <a:t>New regulations regarding business</a:t>
            </a:r>
          </a:p>
          <a:p>
            <a:pPr lvl="1"/>
            <a:r>
              <a:rPr lang="en-US" dirty="0" smtClean="0"/>
              <a:t>Food speculators were guillotined</a:t>
            </a:r>
          </a:p>
          <a:p>
            <a:pPr lvl="1"/>
            <a:r>
              <a:rPr lang="en-US" dirty="0" smtClean="0"/>
              <a:t>All granaries and bakeries under state control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342" y="4495800"/>
            <a:ext cx="3226258" cy="2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"/>
            <a:ext cx="4664697" cy="348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105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Reign of Terror, about 37,000 people were guillotined, including Danton.</a:t>
            </a:r>
          </a:p>
          <a:p>
            <a:r>
              <a:rPr lang="en-US" dirty="0" smtClean="0"/>
              <a:t>After Danton’s death, Robespierre ruled France as dictator.</a:t>
            </a:r>
          </a:p>
          <a:p>
            <a:r>
              <a:rPr lang="en-US" dirty="0" smtClean="0"/>
              <a:t>He got rid of all political opposition and made many changes in France</a:t>
            </a:r>
          </a:p>
          <a:p>
            <a:pPr lvl="1"/>
            <a:r>
              <a:rPr lang="en-US" dirty="0" smtClean="0"/>
              <a:t>Metric system</a:t>
            </a:r>
          </a:p>
          <a:p>
            <a:pPr lvl="1"/>
            <a:r>
              <a:rPr lang="en-US" dirty="0" smtClean="0"/>
              <a:t>New Revolutionary Calendar</a:t>
            </a:r>
          </a:p>
          <a:p>
            <a:pPr lvl="1"/>
            <a:r>
              <a:rPr lang="en-US" dirty="0" smtClean="0"/>
              <a:t>Efficient army</a:t>
            </a:r>
          </a:p>
          <a:p>
            <a:pPr lvl="1"/>
            <a:r>
              <a:rPr lang="en-US" dirty="0" smtClean="0"/>
              <a:t>New schools and universities</a:t>
            </a:r>
          </a:p>
          <a:p>
            <a:pPr lvl="1"/>
            <a:r>
              <a:rPr lang="en-US" dirty="0" smtClean="0"/>
              <a:t>Confiscation of land belonging to émigrés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914400"/>
            <a:ext cx="4095750" cy="57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1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53000" y="15240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Calendar</a:t>
            </a:r>
          </a:p>
          <a:p>
            <a:r>
              <a:rPr lang="en-US" dirty="0" smtClean="0"/>
              <a:t>12 months</a:t>
            </a:r>
          </a:p>
          <a:p>
            <a:r>
              <a:rPr lang="en-US" dirty="0" smtClean="0"/>
              <a:t>Year 1 starts 1792</a:t>
            </a:r>
            <a:endParaRPr lang="en-US" dirty="0" smtClean="0"/>
          </a:p>
          <a:p>
            <a:r>
              <a:rPr lang="en-US" dirty="0" smtClean="0"/>
              <a:t>Months according to seasons</a:t>
            </a:r>
          </a:p>
          <a:p>
            <a:r>
              <a:rPr lang="en-US" dirty="0" smtClean="0"/>
              <a:t>Months are three weeks of 10 days each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goes against Christian beliefs because there is no longer a Sunday to worship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Check out page 85 Crossroads to see the new months.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Robespierre instilled fear in the people; as he tried to condemn more and more people, he himself was condemned.</a:t>
            </a:r>
          </a:p>
          <a:p>
            <a:r>
              <a:rPr lang="en-US" dirty="0" smtClean="0"/>
              <a:t>He was arrested (shot himself in the jaw)and guillotined. </a:t>
            </a:r>
          </a:p>
          <a:p>
            <a:r>
              <a:rPr lang="en-US" dirty="0" smtClean="0"/>
              <a:t>Upon his death, the Reign was over.</a:t>
            </a:r>
          </a:p>
          <a:p>
            <a:r>
              <a:rPr lang="en-US" dirty="0" smtClean="0"/>
              <a:t>Radical Jacobins were replaced by the </a:t>
            </a:r>
            <a:r>
              <a:rPr lang="en-US" dirty="0" err="1" smtClean="0"/>
              <a:t>Thermodoreans</a:t>
            </a:r>
            <a:r>
              <a:rPr lang="en-US" dirty="0" smtClean="0"/>
              <a:t>, who wanted to bring peace to the revolution.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5638800" cy="345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3400" cy="59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56576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err="1" smtClean="0"/>
              <a:t>Fulchran</a:t>
            </a:r>
            <a:r>
              <a:rPr lang="fr-FR" dirty="0" smtClean="0"/>
              <a:t> Jean Harriet &amp; Jean Joseph François </a:t>
            </a:r>
            <a:r>
              <a:rPr lang="fr-FR" dirty="0" err="1" smtClean="0"/>
              <a:t>Tassaert</a:t>
            </a:r>
            <a:r>
              <a:rPr lang="fr-FR" dirty="0" smtClean="0"/>
              <a:t>, </a:t>
            </a:r>
            <a:r>
              <a:rPr lang="fr-FR" i="1" dirty="0" smtClean="0"/>
              <a:t>La Nuit du 9 au 10 thermidor an II, Arrestation de Robespierre</a:t>
            </a: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When Robespierre was removed as dictator, the middle class ruled France under the Directory.</a:t>
            </a:r>
          </a:p>
          <a:p>
            <a:r>
              <a:rPr lang="en-US" dirty="0" smtClean="0"/>
              <a:t>The new government put the power to vote and elect members to government into the hands of those who owned property</a:t>
            </a:r>
          </a:p>
          <a:p>
            <a:pPr lvl="1"/>
            <a:r>
              <a:rPr lang="en-US" dirty="0" smtClean="0"/>
              <a:t>This meant a return to special privileges for people with money</a:t>
            </a:r>
          </a:p>
          <a:p>
            <a:r>
              <a:rPr lang="en-US" dirty="0" smtClean="0"/>
              <a:t>Many advances made by the poor during the revolution were gone, and equality was no longer protected (but was it really under Robespierre?)</a:t>
            </a:r>
          </a:p>
          <a:p>
            <a:r>
              <a:rPr lang="en-US" dirty="0" smtClean="0"/>
              <a:t>Soon, the Directory, too, would be replaced by the leadership of Napoleon Bonaparte.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The Political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810000"/>
          </a:xfrm>
        </p:spPr>
        <p:txBody>
          <a:bodyPr/>
          <a:lstStyle/>
          <a:p>
            <a:r>
              <a:rPr lang="en-US" dirty="0" smtClean="0"/>
              <a:t>There were no parties in France at this period in history. People joined political clubs.</a:t>
            </a:r>
          </a:p>
          <a:p>
            <a:pPr lvl="1"/>
            <a:r>
              <a:rPr lang="en-US" dirty="0" smtClean="0"/>
              <a:t>Clubs held meetings, published pamphlets.</a:t>
            </a:r>
          </a:p>
          <a:p>
            <a:r>
              <a:rPr lang="en-US" dirty="0" smtClean="0"/>
              <a:t>Two important clubs were the </a:t>
            </a:r>
            <a:r>
              <a:rPr lang="en-US" dirty="0" err="1" smtClean="0"/>
              <a:t>Girondists</a:t>
            </a:r>
            <a:r>
              <a:rPr lang="en-US" dirty="0" smtClean="0"/>
              <a:t> and the Jacobins. Both began as moderate, but they became embroiled in conflict over their ideals. The </a:t>
            </a:r>
            <a:r>
              <a:rPr lang="en-US" dirty="0" err="1" smtClean="0"/>
              <a:t>Girondists</a:t>
            </a:r>
            <a:r>
              <a:rPr lang="en-US" dirty="0" smtClean="0"/>
              <a:t> lost.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77115"/>
            <a:ext cx="4357688" cy="32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rot="16200000">
            <a:off x="-1219200" y="1219200"/>
            <a:ext cx="2971800" cy="533400"/>
          </a:xfrm>
        </p:spPr>
        <p:txBody>
          <a:bodyPr/>
          <a:lstStyle/>
          <a:p>
            <a:pPr algn="ctr"/>
            <a:r>
              <a:rPr lang="en-US" dirty="0" err="1" smtClean="0"/>
              <a:t>Girondists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 rot="16200000">
            <a:off x="-1754188" y="4570413"/>
            <a:ext cx="4041775" cy="533399"/>
          </a:xfrm>
        </p:spPr>
        <p:txBody>
          <a:bodyPr/>
          <a:lstStyle/>
          <a:p>
            <a:pPr algn="ctr"/>
            <a:r>
              <a:rPr lang="en-US" dirty="0" smtClean="0"/>
              <a:t>Jacobins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33400" y="304800"/>
            <a:ext cx="3601640" cy="3180160"/>
          </a:xfrm>
        </p:spPr>
        <p:txBody>
          <a:bodyPr/>
          <a:lstStyle/>
          <a:p>
            <a:r>
              <a:rPr lang="en-US" dirty="0" smtClean="0"/>
              <a:t>At first, they wanted sweeping changes in government;  but people began to see them as too conservative.</a:t>
            </a:r>
          </a:p>
          <a:p>
            <a:r>
              <a:rPr lang="en-US" dirty="0" smtClean="0"/>
              <a:t>Sent to the guillotine</a:t>
            </a:r>
          </a:p>
          <a:p>
            <a:r>
              <a:rPr lang="en-US" dirty="0" smtClean="0"/>
              <a:t>Main speaker</a:t>
            </a:r>
          </a:p>
          <a:p>
            <a:pPr lvl="1"/>
            <a:r>
              <a:rPr lang="en-US" dirty="0" err="1" smtClean="0"/>
              <a:t>Brissot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400" y="3810000"/>
            <a:ext cx="4041775" cy="3048000"/>
          </a:xfrm>
        </p:spPr>
        <p:txBody>
          <a:bodyPr/>
          <a:lstStyle/>
          <a:p>
            <a:r>
              <a:rPr lang="en-US" dirty="0" smtClean="0"/>
              <a:t>Radical</a:t>
            </a:r>
          </a:p>
          <a:p>
            <a:r>
              <a:rPr lang="en-US" dirty="0" smtClean="0"/>
              <a:t>Responsible for the Reign of Terror</a:t>
            </a:r>
          </a:p>
          <a:p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Robespierre</a:t>
            </a:r>
          </a:p>
          <a:p>
            <a:pPr lvl="1"/>
            <a:r>
              <a:rPr lang="en-US" dirty="0" smtClean="0"/>
              <a:t>Danton</a:t>
            </a:r>
          </a:p>
          <a:p>
            <a:pPr lvl="1"/>
            <a:r>
              <a:rPr lang="en-US" dirty="0" smtClean="0"/>
              <a:t>Marat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-134087"/>
            <a:ext cx="4343400" cy="69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The Sans-Culottes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19200"/>
            <a:ext cx="6553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Remember that the Third Estate had been comprised of a very wide range of people – from very wealthy to very poor. </a:t>
            </a:r>
          </a:p>
          <a:p>
            <a:r>
              <a:rPr lang="en-US" dirty="0" smtClean="0"/>
              <a:t>Inevitably this group of French citizens would disagree about what changes they wanted in France.</a:t>
            </a:r>
          </a:p>
          <a:p>
            <a:r>
              <a:rPr lang="en-US" dirty="0" smtClean="0"/>
              <a:t>The Sans-Culottes were mostly poor people from Paris who wanted lower prices and food for the people.</a:t>
            </a:r>
          </a:p>
          <a:p>
            <a:r>
              <a:rPr lang="en-US" dirty="0" smtClean="0"/>
              <a:t>They resented the bourgeoisie and were violent.</a:t>
            </a:r>
          </a:p>
          <a:p>
            <a:r>
              <a:rPr lang="en-US" dirty="0" smtClean="0"/>
              <a:t>They thought the </a:t>
            </a:r>
            <a:r>
              <a:rPr lang="en-US" dirty="0" err="1" smtClean="0"/>
              <a:t>Girondists</a:t>
            </a:r>
            <a:r>
              <a:rPr lang="en-US" dirty="0" smtClean="0"/>
              <a:t> were too moderate.</a:t>
            </a:r>
          </a:p>
          <a:p>
            <a:r>
              <a:rPr lang="en-US" dirty="0" smtClean="0"/>
              <a:t>They supported the Jacobins. </a:t>
            </a:r>
          </a:p>
          <a:p>
            <a:r>
              <a:rPr lang="en-US" dirty="0" smtClean="0"/>
              <a:t>Wanted to execute the king and aristocrats.</a:t>
            </a:r>
          </a:p>
          <a:p>
            <a:r>
              <a:rPr lang="en-US" dirty="0" smtClean="0"/>
              <a:t>Led by the angry newspaper man, Jean-Paul Marat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387" r="19846"/>
          <a:stretch>
            <a:fillRect/>
          </a:stretch>
        </p:blipFill>
        <p:spPr bwMode="auto">
          <a:xfrm>
            <a:off x="6629400" y="1295400"/>
            <a:ext cx="2514600" cy="47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 of the Radical Jacobins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038600" cy="44348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Jean Paul Marat</a:t>
            </a:r>
          </a:p>
          <a:p>
            <a:pPr lvl="1"/>
            <a:r>
              <a:rPr lang="en-US" dirty="0" smtClean="0"/>
              <a:t>Editor of </a:t>
            </a:r>
            <a:r>
              <a:rPr lang="en-US" i="1" dirty="0" err="1" smtClean="0"/>
              <a:t>L’ami</a:t>
            </a:r>
            <a:r>
              <a:rPr lang="en-US" i="1" dirty="0" smtClean="0"/>
              <a:t> du </a:t>
            </a:r>
            <a:r>
              <a:rPr lang="en-US" i="1" dirty="0" err="1" smtClean="0"/>
              <a:t>Peuple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He was a strong supporter of the Sans Culottes</a:t>
            </a:r>
          </a:p>
          <a:p>
            <a:pPr lvl="1"/>
            <a:r>
              <a:rPr lang="en-US" dirty="0" smtClean="0"/>
              <a:t>A very angry man.</a:t>
            </a:r>
          </a:p>
          <a:p>
            <a:pPr lvl="1"/>
            <a:r>
              <a:rPr lang="en-US" dirty="0" smtClean="0"/>
              <a:t>He contracted a skin disease while hiding in the sewers</a:t>
            </a:r>
          </a:p>
          <a:p>
            <a:pPr lvl="1"/>
            <a:r>
              <a:rPr lang="en-US" dirty="0" smtClean="0"/>
              <a:t>Spent much time in his bath</a:t>
            </a:r>
          </a:p>
          <a:p>
            <a:pPr lvl="1"/>
            <a:r>
              <a:rPr lang="en-US" dirty="0" smtClean="0"/>
              <a:t>Was murdered by Charlotte Corday in his bath</a:t>
            </a:r>
          </a:p>
          <a:p>
            <a:pPr lvl="1"/>
            <a:r>
              <a:rPr lang="en-US" dirty="0" smtClean="0"/>
              <a:t>Was a martyr for the revolution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598" y="838200"/>
            <a:ext cx="3449402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50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Death of Marat, </a:t>
            </a:r>
          </a:p>
          <a:p>
            <a:r>
              <a:rPr lang="en-US" dirty="0"/>
              <a:t>	</a:t>
            </a:r>
            <a:r>
              <a:rPr lang="en-US" dirty="0" smtClean="0"/>
              <a:t>Jacques-Louis David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 of the Jacobins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7244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Maximilien</a:t>
            </a:r>
            <a:r>
              <a:rPr lang="en-US" dirty="0" smtClean="0"/>
              <a:t> Robespierre</a:t>
            </a:r>
          </a:p>
          <a:p>
            <a:pPr lvl="1"/>
            <a:r>
              <a:rPr lang="en-US" dirty="0" smtClean="0"/>
              <a:t>A passionate and skilled orator</a:t>
            </a:r>
          </a:p>
          <a:p>
            <a:pPr lvl="1"/>
            <a:r>
              <a:rPr lang="en-US" dirty="0" smtClean="0"/>
              <a:t>Called the “Incorruptible”</a:t>
            </a:r>
          </a:p>
          <a:p>
            <a:pPr lvl="1"/>
            <a:r>
              <a:rPr lang="en-US" dirty="0" smtClean="0"/>
              <a:t>Opposed the war against Austria</a:t>
            </a:r>
          </a:p>
          <a:p>
            <a:pPr lvl="1"/>
            <a:r>
              <a:rPr lang="en-US" dirty="0" smtClean="0"/>
              <a:t>Originally against the death penalty</a:t>
            </a:r>
          </a:p>
          <a:p>
            <a:pPr lvl="2"/>
            <a:r>
              <a:rPr lang="en-US" dirty="0" smtClean="0"/>
              <a:t>Then used it well in removing his enemies, including the king</a:t>
            </a:r>
          </a:p>
          <a:p>
            <a:pPr lvl="1"/>
            <a:r>
              <a:rPr lang="en-US" dirty="0" smtClean="0"/>
              <a:t>Instrumental in the Committee of Public Safety, who instituted the Reign of Terror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5740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24600" y="4826675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</a:t>
            </a:r>
            <a:r>
              <a:rPr lang="en-US" dirty="0" smtClean="0"/>
              <a:t> To punish the oppressors of humanity is clemency; to forgive them is barbarity. </a:t>
            </a:r>
            <a:r>
              <a:rPr lang="en-US" b="1" dirty="0"/>
              <a:t>”</a:t>
            </a:r>
            <a:r>
              <a:rPr lang="en-US" dirty="0" smtClean="0"/>
              <a:t>   </a:t>
            </a:r>
            <a:r>
              <a:rPr lang="en-US" i="0" dirty="0" smtClean="0"/>
              <a:t>— </a:t>
            </a:r>
            <a:r>
              <a:rPr lang="en-US" i="0" dirty="0" err="1" smtClean="0"/>
              <a:t>Maximilien</a:t>
            </a:r>
            <a:r>
              <a:rPr lang="en-US" i="0" dirty="0" smtClean="0"/>
              <a:t> Robespierre, 1794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Leaders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Jacques Danton</a:t>
            </a:r>
          </a:p>
          <a:p>
            <a:pPr lvl="1"/>
            <a:r>
              <a:rPr lang="en-US" dirty="0" smtClean="0"/>
              <a:t>Leader of the Mountain</a:t>
            </a:r>
          </a:p>
          <a:p>
            <a:pPr lvl="1"/>
            <a:r>
              <a:rPr lang="en-US" dirty="0" smtClean="0"/>
              <a:t>Leader in the National Assembly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irst </a:t>
            </a:r>
            <a:r>
              <a:rPr lang="en-US" dirty="0" smtClean="0"/>
              <a:t>President of the Committee of Public Safety. </a:t>
            </a:r>
            <a:endParaRPr lang="en-US" dirty="0" smtClean="0"/>
          </a:p>
          <a:p>
            <a:pPr lvl="1"/>
            <a:r>
              <a:rPr lang="en-US" dirty="0" smtClean="0"/>
              <a:t>His speeches and actions were not always approved of by Robespierre</a:t>
            </a:r>
          </a:p>
          <a:p>
            <a:pPr lvl="1"/>
            <a:r>
              <a:rPr lang="en-US" dirty="0" smtClean="0"/>
              <a:t>He eventually supported the end of the Political executions ~ which lead to his own.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1571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4800600"/>
            <a:ext cx="3276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“Boldness, more boldness, boldness, forever boldness, and the motherland is saved.”</a:t>
            </a:r>
          </a:p>
          <a:p>
            <a:endParaRPr lang="en-US" i="1" dirty="0" smtClean="0"/>
          </a:p>
          <a:p>
            <a:r>
              <a:rPr lang="en-US" i="1" dirty="0" smtClean="0"/>
              <a:t>“A revolution cannot be made with Rosewater”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Revolutionary Wars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Early on in the revolution, many aristocrats fled the country to try and re-establish the old regime from outside of France. They were called </a:t>
            </a:r>
            <a:r>
              <a:rPr lang="en-US" i="1" dirty="0" smtClean="0"/>
              <a:t>Émigrés.</a:t>
            </a:r>
          </a:p>
          <a:p>
            <a:r>
              <a:rPr lang="en-US" dirty="0" smtClean="0"/>
              <a:t>Meanwhile, inside of France, radical revolutionaries (Marat, Danton, Robespierre) seized the opportunity of possible external invasion to unite the country and speak passionately in favor of the revolution.</a:t>
            </a:r>
          </a:p>
          <a:p>
            <a:r>
              <a:rPr lang="en-US" dirty="0" smtClean="0"/>
              <a:t>France fought Austria in 1972, winning against them.</a:t>
            </a:r>
          </a:p>
          <a:p>
            <a:r>
              <a:rPr lang="en-US" dirty="0" smtClean="0"/>
              <a:t>The people of France were determined to have a new government, and the radicals had strong influence.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The End of the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029200"/>
          </a:xfrm>
        </p:spPr>
        <p:txBody>
          <a:bodyPr/>
          <a:lstStyle/>
          <a:p>
            <a:r>
              <a:rPr lang="en-US" dirty="0" smtClean="0"/>
              <a:t>France became suspicious of the Royal family as they continued to fight other European countries.</a:t>
            </a:r>
          </a:p>
          <a:p>
            <a:pPr lvl="1"/>
            <a:r>
              <a:rPr lang="en-US" dirty="0" smtClean="0"/>
              <a:t>Perhaps they were encouraging these attacks?</a:t>
            </a:r>
          </a:p>
          <a:p>
            <a:r>
              <a:rPr lang="en-US" dirty="0" smtClean="0"/>
              <a:t>The Royal family had been forced to move to Paris, tried to escape, was caught, and brought back.</a:t>
            </a:r>
          </a:p>
          <a:p>
            <a:r>
              <a:rPr lang="en-US" dirty="0" smtClean="0"/>
              <a:t>A newly elected group, the </a:t>
            </a:r>
            <a:r>
              <a:rPr lang="en-US" i="1" dirty="0" smtClean="0"/>
              <a:t>National Convention</a:t>
            </a:r>
            <a:r>
              <a:rPr lang="en-US" dirty="0" smtClean="0"/>
              <a:t>, with Robespierre, decided that the Revolution would not succeed while the King was still alive.</a:t>
            </a:r>
          </a:p>
          <a:p>
            <a:r>
              <a:rPr lang="en-US" dirty="0" smtClean="0"/>
              <a:t>They put him on trial for crimes against his own country.</a:t>
            </a:r>
          </a:p>
          <a:p>
            <a:pPr lvl="1"/>
            <a:r>
              <a:rPr lang="en-US" i="1" dirty="0" smtClean="0"/>
              <a:t>Does this remind you of anything?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</TotalTime>
  <Words>929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Radical Stage of the Revolution</vt:lpstr>
      <vt:lpstr>The Political Clubs</vt:lpstr>
      <vt:lpstr>Slide 3</vt:lpstr>
      <vt:lpstr>The Sans-Culottes</vt:lpstr>
      <vt:lpstr>Leaders of the Radical Jacobins</vt:lpstr>
      <vt:lpstr>Leaders of the Jacobins</vt:lpstr>
      <vt:lpstr>Leaders of the Revolution</vt:lpstr>
      <vt:lpstr>Revolutionary Wars</vt:lpstr>
      <vt:lpstr>The End of the Monarchy</vt:lpstr>
      <vt:lpstr>The End of the Monarchy</vt:lpstr>
      <vt:lpstr>The Reign of Terror</vt:lpstr>
      <vt:lpstr>The Reign of Terror</vt:lpstr>
      <vt:lpstr>Slide 13</vt:lpstr>
      <vt:lpstr>The Reign of Terror</vt:lpstr>
      <vt:lpstr>Slide 15</vt:lpstr>
      <vt:lpstr>The Directory</vt:lpstr>
    </vt:vector>
  </TitlesOfParts>
  <Company>Collingwood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Radical Stage of the Revolution</dc:title>
  <dc:creator>Computer Services</dc:creator>
  <cp:lastModifiedBy>Computer Services</cp:lastModifiedBy>
  <cp:revision>1</cp:revision>
  <dcterms:created xsi:type="dcterms:W3CDTF">2011-04-18T18:43:39Z</dcterms:created>
  <dcterms:modified xsi:type="dcterms:W3CDTF">2011-04-18T20:47:30Z</dcterms:modified>
</cp:coreProperties>
</file>