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B874F-D3ED-4068-BA20-D6E53B08018C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16EF1-ABC5-4AFD-B8EE-0A0B50DFF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3518B66-C8C7-4677-BE30-56D87F6EDB6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ED4C2B2-63FC-4CBC-BB59-4E7A6A44C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8B66-C8C7-4677-BE30-56D87F6EDB6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2B2-63FC-4CBC-BB59-4E7A6A44C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8B66-C8C7-4677-BE30-56D87F6EDB6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2B2-63FC-4CBC-BB59-4E7A6A44C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3518B66-C8C7-4677-BE30-56D87F6EDB6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2B2-63FC-4CBC-BB59-4E7A6A44C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3518B66-C8C7-4677-BE30-56D87F6EDB6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ED4C2B2-63FC-4CBC-BB59-4E7A6A44CB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3518B66-C8C7-4677-BE30-56D87F6EDB6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ED4C2B2-63FC-4CBC-BB59-4E7A6A44C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3518B66-C8C7-4677-BE30-56D87F6EDB6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ED4C2B2-63FC-4CBC-BB59-4E7A6A44C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8B66-C8C7-4677-BE30-56D87F6EDB6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2B2-63FC-4CBC-BB59-4E7A6A44C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3518B66-C8C7-4677-BE30-56D87F6EDB6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ED4C2B2-63FC-4CBC-BB59-4E7A6A44C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3518B66-C8C7-4677-BE30-56D87F6EDB6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ED4C2B2-63FC-4CBC-BB59-4E7A6A44C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3518B66-C8C7-4677-BE30-56D87F6EDB6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ED4C2B2-63FC-4CBC-BB59-4E7A6A44C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3518B66-C8C7-4677-BE30-56D87F6EDB6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ED4C2B2-63FC-4CBC-BB59-4E7A6A44C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Liberté, Egalite, Fraternité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Causes: Social/Political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388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France still used the feudal system that had existed since the dark ages!</a:t>
            </a:r>
          </a:p>
          <a:p>
            <a:r>
              <a:rPr lang="en-US" dirty="0" smtClean="0"/>
              <a:t>This made life for peasants extremely hard and they resented the inequality of French society</a:t>
            </a:r>
          </a:p>
          <a:p>
            <a:r>
              <a:rPr lang="en-US" dirty="0" smtClean="0"/>
              <a:t>The middle class of the Third Estate could not move upward in society unless they were VERY rich.</a:t>
            </a:r>
          </a:p>
          <a:p>
            <a:r>
              <a:rPr lang="en-US" dirty="0" smtClean="0"/>
              <a:t>The estate system was really out of date</a:t>
            </a:r>
          </a:p>
          <a:p>
            <a:pPr lvl="1"/>
            <a:r>
              <a:rPr lang="en-US" dirty="0" smtClean="0"/>
              <a:t>First estate – clergy and church</a:t>
            </a:r>
          </a:p>
          <a:p>
            <a:pPr lvl="1"/>
            <a:r>
              <a:rPr lang="en-US" dirty="0" smtClean="0"/>
              <a:t>Second estate – aristocracy, kings, nobles</a:t>
            </a:r>
          </a:p>
          <a:p>
            <a:pPr lvl="1"/>
            <a:r>
              <a:rPr lang="en-US" dirty="0" smtClean="0"/>
              <a:t>Third estate – everybody else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Causes: Social/Political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/>
          <a:lstStyle/>
          <a:p>
            <a:r>
              <a:rPr lang="en-US" dirty="0" smtClean="0"/>
              <a:t>A peasant’s life was unbearable</a:t>
            </a:r>
          </a:p>
          <a:p>
            <a:r>
              <a:rPr lang="en-US" dirty="0" smtClean="0"/>
              <a:t>Overtaxed, land-starved, starved of food, and taken advantage of by the nobles. </a:t>
            </a:r>
          </a:p>
          <a:p>
            <a:r>
              <a:rPr lang="en-US" dirty="0" smtClean="0"/>
              <a:t>Failed harvests lead to a decrease in available food and increase in prices (supply&lt;demand)</a:t>
            </a:r>
          </a:p>
          <a:p>
            <a:pPr lvl="1"/>
            <a:r>
              <a:rPr lang="en-US" dirty="0" smtClean="0"/>
              <a:t>Leads to business failure and unemployment in cities. WHY??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Take a look! History through Images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216944" cy="64903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How does this image speak to you?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What new understanding of the relationship between the estates do you get?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How did you come to your conclusions?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What questions arise when you look at this image?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99100" y="2376487"/>
            <a:ext cx="15811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28999" y="381000"/>
            <a:ext cx="571500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History through Images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38200" y="367664"/>
            <a:ext cx="2438400" cy="5943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What about this image?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What do you learn about the estates from this image?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Does this image reaffirm your thoughts from the first image?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Can you make a connection to this image?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2" y="381000"/>
            <a:ext cx="589279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pPr algn="ctr"/>
            <a:r>
              <a:rPr lang="en-US" dirty="0" smtClean="0"/>
              <a:t>Class / Homework!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From Crossroads, answer the questions in the packet.</a:t>
            </a:r>
          </a:p>
          <a:p>
            <a:pPr lvl="1"/>
            <a:r>
              <a:rPr lang="en-US" dirty="0" smtClean="0"/>
              <a:t>Then Answer this question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Thinking about the causes of the English Civil War and the American Revolution, how does the French Revolution compare? In what ways are they similar or dissimilar?</a:t>
            </a:r>
          </a:p>
          <a:p>
            <a:pPr lvl="2"/>
            <a:r>
              <a:rPr lang="en-US" dirty="0" smtClean="0"/>
              <a:t>100-200 words to be handed in, tomorrow, please.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Liberté, Egalite, Fraternité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three words are the motto of the French Revolution.</a:t>
            </a:r>
          </a:p>
          <a:p>
            <a:r>
              <a:rPr lang="en-US" dirty="0" smtClean="0"/>
              <a:t>They summarize the ideals and desires of the people as they toppled one of Europe’s oldest absolute monarchy.</a:t>
            </a:r>
          </a:p>
          <a:p>
            <a:r>
              <a:rPr lang="en-US" dirty="0" smtClean="0"/>
              <a:t>The French Revolution was a civil war; far bloodier and vicious than the English civil war.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your partner,  what do you think might have been some reasons for the French people revolting.</a:t>
            </a:r>
          </a:p>
          <a:p>
            <a:r>
              <a:rPr lang="en-US" dirty="0" smtClean="0"/>
              <a:t>Make categories</a:t>
            </a:r>
          </a:p>
          <a:p>
            <a:pPr lvl="1"/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Political</a:t>
            </a:r>
          </a:p>
          <a:p>
            <a:pPr lvl="1"/>
            <a:r>
              <a:rPr lang="en-US" dirty="0" smtClean="0"/>
              <a:t>Economical</a:t>
            </a:r>
          </a:p>
          <a:p>
            <a:pPr lvl="1"/>
            <a:r>
              <a:rPr lang="en-US" dirty="0" smtClean="0"/>
              <a:t>Philosophical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French Revolution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848600" cy="49196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Philosophic:</a:t>
            </a:r>
          </a:p>
          <a:p>
            <a:r>
              <a:rPr lang="en-US" dirty="0" smtClean="0"/>
              <a:t>	The Enlightenment strongly influenced the French Revolution</a:t>
            </a:r>
          </a:p>
          <a:p>
            <a:endParaRPr lang="en-US" dirty="0" smtClean="0"/>
          </a:p>
          <a:p>
            <a:r>
              <a:rPr lang="en-US" dirty="0" smtClean="0"/>
              <a:t>	The thinkers and philosophers inspired people with their ideas about </a:t>
            </a:r>
          </a:p>
          <a:p>
            <a:r>
              <a:rPr lang="en-US" dirty="0" smtClean="0"/>
              <a:t>	* Liberty</a:t>
            </a:r>
          </a:p>
          <a:p>
            <a:r>
              <a:rPr lang="en-US" dirty="0" smtClean="0"/>
              <a:t>	* Equality</a:t>
            </a:r>
          </a:p>
          <a:p>
            <a:r>
              <a:rPr lang="en-US" dirty="0" smtClean="0"/>
              <a:t>	* Progress</a:t>
            </a:r>
          </a:p>
          <a:p>
            <a:r>
              <a:rPr lang="en-US" dirty="0" smtClean="0"/>
              <a:t>	* Reason to perfect society</a:t>
            </a:r>
          </a:p>
          <a:p>
            <a:endParaRPr lang="en-US" dirty="0" smtClean="0"/>
          </a:p>
          <a:p>
            <a:r>
              <a:rPr lang="en-US" dirty="0" smtClean="0"/>
              <a:t>	?? Why are these important ideas??</a:t>
            </a:r>
          </a:p>
          <a:p>
            <a:r>
              <a:rPr lang="en-US" dirty="0" smtClean="0"/>
              <a:t>	?? Why would these be specifically important to the French People??  Let us look at French society in the late 1700s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to Page 56 in Crossroads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534400" cy="4614864"/>
          </a:xfrm>
        </p:spPr>
        <p:txBody>
          <a:bodyPr>
            <a:normAutofit/>
          </a:bodyPr>
          <a:lstStyle/>
          <a:p>
            <a:r>
              <a:rPr lang="en-US" dirty="0" smtClean="0"/>
              <a:t>Reading pages 56-61 answer the following questions:</a:t>
            </a:r>
          </a:p>
          <a:p>
            <a:r>
              <a:rPr lang="en-US" dirty="0" smtClean="0"/>
              <a:t>	-  What kind of land ownership system exists in France?</a:t>
            </a:r>
          </a:p>
          <a:p>
            <a:r>
              <a:rPr lang="en-US" dirty="0" smtClean="0"/>
              <a:t>	- How is French society organized?</a:t>
            </a:r>
          </a:p>
          <a:p>
            <a:r>
              <a:rPr lang="en-US" dirty="0" smtClean="0"/>
              <a:t>	- Was city life any better than country life? Why or why not?</a:t>
            </a:r>
          </a:p>
          <a:p>
            <a:r>
              <a:rPr lang="en-US" dirty="0" smtClean="0"/>
              <a:t>	- Who would you compare the Bourgeoisie to in modern 	times? How is their life different than the peasants? 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?? With these answers in mind, why might the ideas of Enlightened thinkers be popular with the population of France??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 smtClean="0"/>
              <a:t>Review Enlightened thinkers, specific thoughts that impacted French Society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John Locke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Montesquieu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Idea of the right to private property</a:t>
            </a:r>
          </a:p>
          <a:p>
            <a:r>
              <a:rPr lang="en-US" dirty="0" smtClean="0"/>
              <a:t>Support of a limited monarchy</a:t>
            </a:r>
          </a:p>
          <a:p>
            <a:r>
              <a:rPr lang="en-US" dirty="0" smtClean="0"/>
              <a:t>Fair government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Division of government, like in England, into the three branches: Executive, Legislature, and Judiciary</a:t>
            </a:r>
          </a:p>
          <a:p>
            <a:r>
              <a:rPr lang="en-US" dirty="0" smtClean="0"/>
              <a:t>Approved of checks and balances in each branch of government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Enlightened thinker’s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Voltaire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Disliked the privileges of nobles in France</a:t>
            </a:r>
          </a:p>
          <a:p>
            <a:r>
              <a:rPr lang="en-US" dirty="0" smtClean="0"/>
              <a:t>Spoke out against the church’s authority</a:t>
            </a:r>
          </a:p>
          <a:p>
            <a:r>
              <a:rPr lang="en-US" dirty="0" smtClean="0"/>
              <a:t>Valued freedom of speech, thought, and expression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 may not agree with a word that you have said, but I will defend to the death your right to say it.”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657600"/>
            <a:ext cx="1794294" cy="231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86200"/>
            <a:ext cx="18288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657600"/>
            <a:ext cx="2009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Causes: Philosophic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581400" cy="5224464"/>
          </a:xfrm>
        </p:spPr>
        <p:txBody>
          <a:bodyPr>
            <a:normAutofit/>
          </a:bodyPr>
          <a:lstStyle/>
          <a:p>
            <a:r>
              <a:rPr lang="en-US" dirty="0" smtClean="0"/>
              <a:t>The American Revolution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American Revolution (1776-1783) was inspirational to people in France.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It showed the people the enlightenment ideals in action.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French soldiers and officers came home inspired.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1752600"/>
            <a:ext cx="50006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29200" y="5715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Liberty leading the People, Eugene </a:t>
            </a:r>
            <a:r>
              <a:rPr lang="en-US" i="1" dirty="0" err="1" smtClean="0"/>
              <a:t>Delaxcroix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 anchor="t"/>
          <a:lstStyle/>
          <a:p>
            <a:r>
              <a:rPr lang="en-US" dirty="0" smtClean="0"/>
              <a:t>Causes:  Economic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3880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France’s involvement in the American Revolution was expensive and left them with a large debt to be repaid</a:t>
            </a:r>
          </a:p>
          <a:p>
            <a:r>
              <a:rPr lang="en-US" dirty="0" smtClean="0"/>
              <a:t>They were still trying to recover from the Seven Year’s War with England</a:t>
            </a:r>
          </a:p>
          <a:p>
            <a:r>
              <a:rPr lang="en-US" dirty="0" smtClean="0"/>
              <a:t>Taxation was uneven throughout the country and classes</a:t>
            </a:r>
          </a:p>
          <a:p>
            <a:r>
              <a:rPr lang="en-US" dirty="0" smtClean="0"/>
              <a:t>Tolls had to be paid to move throughout the country as a person and on goods</a:t>
            </a:r>
          </a:p>
          <a:p>
            <a:r>
              <a:rPr lang="en-US" dirty="0" smtClean="0"/>
              <a:t>The Church still demanded a 10% tithe</a:t>
            </a:r>
          </a:p>
          <a:p>
            <a:r>
              <a:rPr lang="en-US" dirty="0" smtClean="0"/>
              <a:t>There was no central bank or common currency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1392</TotalTime>
  <Words>614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French Revolution</vt:lpstr>
      <vt:lpstr>Liberté, Egalite, Fraternité</vt:lpstr>
      <vt:lpstr>Causes of the French Revolution</vt:lpstr>
      <vt:lpstr>Causes of the French Revolution</vt:lpstr>
      <vt:lpstr>Turn to Page 56 in Crossroads</vt:lpstr>
      <vt:lpstr>Review Enlightened thinkers, specific thoughts that impacted French Society</vt:lpstr>
      <vt:lpstr>Enlightened thinker’s thoughts</vt:lpstr>
      <vt:lpstr>Causes: Philosophic</vt:lpstr>
      <vt:lpstr>Causes:  Economic</vt:lpstr>
      <vt:lpstr>Causes: Social/Political</vt:lpstr>
      <vt:lpstr>Causes: Social/Political</vt:lpstr>
      <vt:lpstr>Take a look! History through Images</vt:lpstr>
      <vt:lpstr>History through Images</vt:lpstr>
      <vt:lpstr>Class / Homework!</vt:lpstr>
    </vt:vector>
  </TitlesOfParts>
  <Company>Collingwood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Computer Services</dc:creator>
  <cp:lastModifiedBy>Computer Services</cp:lastModifiedBy>
  <cp:revision>4</cp:revision>
  <dcterms:created xsi:type="dcterms:W3CDTF">2011-04-11T02:54:07Z</dcterms:created>
  <dcterms:modified xsi:type="dcterms:W3CDTF">2011-04-14T23:12:33Z</dcterms:modified>
</cp:coreProperties>
</file>