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0392-A715-47ED-95A2-60413EE35242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E6F56-8328-4E96-A68B-D5D06B3BD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588-A321-4F60-A246-8990409C5A8B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1B1BB8-DA2C-4F34-A09A-10404E6F2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588-A321-4F60-A246-8990409C5A8B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1BB8-DA2C-4F34-A09A-10404E6F2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588-A321-4F60-A246-8990409C5A8B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1BB8-DA2C-4F34-A09A-10404E6F2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588-A321-4F60-A246-8990409C5A8B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1B1BB8-DA2C-4F34-A09A-10404E6F2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588-A321-4F60-A246-8990409C5A8B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1BB8-DA2C-4F34-A09A-10404E6F2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588-A321-4F60-A246-8990409C5A8B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1BB8-DA2C-4F34-A09A-10404E6F2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588-A321-4F60-A246-8990409C5A8B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1B1BB8-DA2C-4F34-A09A-10404E6F2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588-A321-4F60-A246-8990409C5A8B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1BB8-DA2C-4F34-A09A-10404E6F2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588-A321-4F60-A246-8990409C5A8B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1BB8-DA2C-4F34-A09A-10404E6F2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588-A321-4F60-A246-8990409C5A8B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1BB8-DA2C-4F34-A09A-10404E6F2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588-A321-4F60-A246-8990409C5A8B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1BB8-DA2C-4F34-A09A-10404E6F2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CB9588-A321-4F60-A246-8990409C5A8B}" type="datetimeFigureOut">
              <a:rPr lang="en-US" smtClean="0"/>
              <a:pPr/>
              <a:t>5/23/2012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1B1BB8-DA2C-4F34-A09A-10404E6F2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GuuTD0i2jU" TargetMode="External"/><Relationship Id="rId2" Type="http://schemas.openxmlformats.org/officeDocument/2006/relationships/hyperlink" Target="http://youtu.be/zF_U4VGl1J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HdXXwv3f3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Cottage Industry to Factory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Industrial Revolution: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5638800" cy="430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Cottages to Factories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7150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Prior to the revolution, most products were made by hand in the home; this was the cottage industry, or the domestic system.</a:t>
            </a:r>
          </a:p>
          <a:p>
            <a:r>
              <a:rPr lang="en-US" dirty="0" smtClean="0"/>
              <a:t>In the cottage industry, capitalists paid people to make product in their own homes. </a:t>
            </a:r>
          </a:p>
          <a:p>
            <a:r>
              <a:rPr lang="en-US" dirty="0" smtClean="0"/>
              <a:t>People were paid for piecework</a:t>
            </a:r>
          </a:p>
          <a:p>
            <a:r>
              <a:rPr lang="en-US" dirty="0" smtClean="0"/>
              <a:t>Making textiles was an example of cottage industry.	</a:t>
            </a:r>
          </a:p>
          <a:p>
            <a:pPr lvl="1"/>
            <a:r>
              <a:rPr lang="en-US" dirty="0" smtClean="0"/>
              <a:t>Clothiers paid people who were also farmers to spin or weave. </a:t>
            </a:r>
          </a:p>
          <a:p>
            <a:pPr lvl="1"/>
            <a:r>
              <a:rPr lang="en-US" dirty="0" smtClean="0"/>
              <a:t>Clothiers then sold the finished goods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6509" y="2514600"/>
            <a:ext cx="3477491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&amp; Disadvantages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Work at home</a:t>
            </a:r>
          </a:p>
          <a:p>
            <a:pPr lvl="1"/>
            <a:r>
              <a:rPr lang="en-US" dirty="0" smtClean="0"/>
              <a:t>Supplement income</a:t>
            </a:r>
          </a:p>
          <a:p>
            <a:pPr lvl="1"/>
            <a:r>
              <a:rPr lang="en-US" dirty="0" smtClean="0"/>
              <a:t>Look after families</a:t>
            </a:r>
          </a:p>
          <a:p>
            <a:pPr lvl="1"/>
            <a:r>
              <a:rPr lang="en-US" dirty="0" smtClean="0"/>
              <a:t>Lived and worked in their own community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Spinners and weavers were poorly paid</a:t>
            </a:r>
          </a:p>
          <a:p>
            <a:pPr lvl="1"/>
            <a:r>
              <a:rPr lang="en-US" dirty="0" smtClean="0"/>
              <a:t>Long hours</a:t>
            </a:r>
          </a:p>
          <a:p>
            <a:pPr lvl="1"/>
            <a:r>
              <a:rPr lang="en-US" dirty="0" smtClean="0"/>
              <a:t>Cottages worked alone, thus had little bargaining power when dealing with employers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62970"/>
            <a:ext cx="2133600" cy="249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did the cottage system disappear?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066800"/>
            <a:ext cx="58674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New inventions needed a source of energy- water or steam, that cottages could not supply</a:t>
            </a:r>
          </a:p>
          <a:p>
            <a:r>
              <a:rPr lang="en-US" dirty="0" smtClean="0"/>
              <a:t>Machinery is large and heavy, too big for a home.</a:t>
            </a:r>
          </a:p>
          <a:p>
            <a:r>
              <a:rPr lang="en-US" dirty="0" smtClean="0"/>
              <a:t>Factories changed how people lived</a:t>
            </a:r>
          </a:p>
          <a:p>
            <a:pPr lvl="1"/>
            <a:r>
              <a:rPr lang="en-US" dirty="0" smtClean="0"/>
              <a:t>Factory system attracted thousands and thousands of workers</a:t>
            </a:r>
          </a:p>
          <a:p>
            <a:pPr lvl="1"/>
            <a:r>
              <a:rPr lang="en-US" dirty="0" smtClean="0"/>
              <a:t>Created new cities</a:t>
            </a:r>
          </a:p>
          <a:p>
            <a:pPr lvl="1"/>
            <a:r>
              <a:rPr lang="en-US" dirty="0" smtClean="0"/>
              <a:t>Made Britain very wealthy</a:t>
            </a:r>
          </a:p>
          <a:p>
            <a:pPr lvl="1"/>
            <a:r>
              <a:rPr lang="en-US" dirty="0" smtClean="0"/>
              <a:t>All parts of production can happen under one roof 	(why is that important?)</a:t>
            </a:r>
          </a:p>
          <a:p>
            <a:pPr lv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4078" y="2819400"/>
            <a:ext cx="3439921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Conditions; Factory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867400" cy="5715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 working people, living and working conditions were very bad</a:t>
            </a:r>
          </a:p>
          <a:p>
            <a:pPr lvl="1"/>
            <a:r>
              <a:rPr lang="en-US" dirty="0" smtClean="0"/>
              <a:t>Factories: noisy, dangerous, dirty</a:t>
            </a:r>
          </a:p>
          <a:p>
            <a:pPr lvl="1"/>
            <a:r>
              <a:rPr lang="en-US" dirty="0" smtClean="0"/>
              <a:t>Owners: motivated by profit and competition. Cared little for workers (low wages, terrible conditions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youtu.be/zF_U4VGl1Jk</a:t>
            </a:r>
            <a:r>
              <a:rPr lang="en-US" dirty="0" smtClean="0"/>
              <a:t> (work terrible work)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Child </a:t>
            </a:r>
            <a:r>
              <a:rPr lang="en-US" dirty="0" err="1" smtClean="0"/>
              <a:t>labour</a:t>
            </a:r>
            <a:endParaRPr lang="en-US" dirty="0" smtClean="0"/>
          </a:p>
          <a:p>
            <a:pPr lvl="1"/>
            <a:r>
              <a:rPr lang="en-US" dirty="0" smtClean="0"/>
              <a:t>No laws protecting them against harsh conditions</a:t>
            </a:r>
          </a:p>
          <a:p>
            <a:pPr lvl="1"/>
            <a:r>
              <a:rPr lang="en-US" dirty="0" smtClean="0"/>
              <a:t>Income was essential for families (school not compulsory)</a:t>
            </a:r>
          </a:p>
          <a:p>
            <a:pPr lvl="1"/>
            <a:r>
              <a:rPr lang="en-US" dirty="0" smtClean="0"/>
              <a:t>Long hours and little pay</a:t>
            </a:r>
          </a:p>
          <a:p>
            <a:pPr lvl="1"/>
            <a:r>
              <a:rPr lang="en-US" dirty="0" smtClean="0"/>
              <a:t>Their small size was useful in factories</a:t>
            </a:r>
          </a:p>
          <a:p>
            <a:pPr lvl="1"/>
            <a:r>
              <a:rPr lang="en-US" dirty="0" smtClean="0"/>
              <a:t>Exposure to unsanitary and unhealthy </a:t>
            </a:r>
            <a:r>
              <a:rPr lang="en-US" dirty="0" smtClean="0"/>
              <a:t>conditions</a:t>
            </a:r>
          </a:p>
          <a:p>
            <a:pPr lvl="1"/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www.youtube.com/watch?v=3GuuTD0i2jU</a:t>
            </a:r>
            <a:r>
              <a:rPr lang="en-US" dirty="0" smtClean="0"/>
              <a:t> (</a:t>
            </a:r>
            <a:r>
              <a:rPr lang="en-US" dirty="0" err="1" smtClean="0"/>
              <a:t>victorian</a:t>
            </a:r>
            <a:r>
              <a:rPr lang="en-US" dirty="0" smtClean="0"/>
              <a:t> claims direct)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069" y="1447800"/>
            <a:ext cx="3245931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Factory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Social reformers tried to improve these living and working conditions by putting pressure on government and factory owners. </a:t>
            </a:r>
          </a:p>
          <a:p>
            <a:r>
              <a:rPr lang="en-US" dirty="0" smtClean="0"/>
              <a:t>This took a long time because politicians and factory owners were reluctant to make changes that might damage the economy.</a:t>
            </a:r>
          </a:p>
          <a:p>
            <a:r>
              <a:rPr lang="en-US" dirty="0" smtClean="0"/>
              <a:t>Eventually, enough members of parliament were appalled by what they learned about factory life and living conditions they passed the factory acts.</a:t>
            </a:r>
          </a:p>
          <a:p>
            <a:pPr lvl="1"/>
            <a:r>
              <a:rPr lang="en-US" dirty="0" smtClean="0"/>
              <a:t>Reduction in the number of hours children could work</a:t>
            </a:r>
          </a:p>
          <a:p>
            <a:pPr lvl="1"/>
            <a:r>
              <a:rPr lang="en-US" dirty="0" smtClean="0"/>
              <a:t>Age limits on child workers</a:t>
            </a:r>
          </a:p>
          <a:p>
            <a:pPr lvl="1"/>
            <a:r>
              <a:rPr lang="en-US" dirty="0" smtClean="0"/>
              <a:t>Workers’ associations (early </a:t>
            </a:r>
            <a:r>
              <a:rPr lang="en-US" dirty="0" err="1" smtClean="0"/>
              <a:t>labour</a:t>
            </a:r>
            <a:r>
              <a:rPr lang="en-US" dirty="0" smtClean="0"/>
              <a:t> unions) were legalized by1824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www.youtube.com/watch?v=hHdXXwv3f3Y</a:t>
            </a:r>
            <a:r>
              <a:rPr lang="en-US" dirty="0" smtClean="0"/>
              <a:t> (Victorian </a:t>
            </a:r>
            <a:r>
              <a:rPr lang="en-US" dirty="0" err="1" smtClean="0"/>
              <a:t>Eastenders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Answer the questions:</a:t>
            </a:r>
          </a:p>
          <a:p>
            <a:pPr lvl="1"/>
            <a:r>
              <a:rPr lang="en-US" dirty="0" smtClean="0"/>
              <a:t>What is an industrial revolution?</a:t>
            </a:r>
          </a:p>
          <a:p>
            <a:pPr lvl="1"/>
            <a:r>
              <a:rPr lang="en-US" dirty="0" smtClean="0"/>
              <a:t>What were the characteristics of Britain prior to the Revolution?</a:t>
            </a:r>
          </a:p>
          <a:p>
            <a:pPr lvl="1"/>
            <a:r>
              <a:rPr lang="en-US" dirty="0" smtClean="0"/>
              <a:t>What conditions made Britain ready and best suited to having an industrial revolution?</a:t>
            </a:r>
          </a:p>
          <a:p>
            <a:pPr lvl="1"/>
            <a:r>
              <a:rPr lang="en-US" dirty="0" smtClean="0"/>
              <a:t>What two industries drove the revolution?</a:t>
            </a:r>
          </a:p>
          <a:p>
            <a:pPr lvl="1"/>
            <a:r>
              <a:rPr lang="en-US" dirty="0" smtClean="0"/>
              <a:t>Where did factory towns appear? What happened to people‘s living habits?</a:t>
            </a:r>
          </a:p>
          <a:p>
            <a:pPr lvl="1"/>
            <a:r>
              <a:rPr lang="en-US" dirty="0" smtClean="0"/>
              <a:t>What was the average work hours/week?</a:t>
            </a:r>
          </a:p>
          <a:p>
            <a:pPr lvl="1"/>
            <a:r>
              <a:rPr lang="en-US" dirty="0" smtClean="0"/>
              <a:t>Why were factories called “dark satanic mills?”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Movie Questions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600200"/>
            <a:ext cx="8991600" cy="4724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Why were the workers paid so little?</a:t>
            </a:r>
          </a:p>
          <a:p>
            <a:pPr lvl="1"/>
            <a:r>
              <a:rPr lang="en-US" dirty="0" smtClean="0"/>
              <a:t>How did steam change the face of the revolution?</a:t>
            </a:r>
          </a:p>
          <a:p>
            <a:pPr lvl="1"/>
            <a:r>
              <a:rPr lang="en-US" dirty="0" smtClean="0"/>
              <a:t>How did </a:t>
            </a:r>
            <a:r>
              <a:rPr lang="en-US" dirty="0" err="1" smtClean="0"/>
              <a:t>Dicken’s</a:t>
            </a:r>
            <a:r>
              <a:rPr lang="en-US" dirty="0" smtClean="0"/>
              <a:t> and Marx’s writings respond to the industrial revolution?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 2"/>
              <a:buChar char=""/>
            </a:pPr>
            <a:r>
              <a:rPr lang="en-US" dirty="0" smtClean="0"/>
              <a:t>Before leaving: What three-five words now summarize your opinion and understanding of the industrial revolution?</a:t>
            </a:r>
          </a:p>
          <a:p>
            <a:endParaRPr lang="en-US" dirty="0" smtClean="0"/>
          </a:p>
          <a:p>
            <a:r>
              <a:rPr lang="en-US" dirty="0" smtClean="0"/>
              <a:t>Read pages 130-134</a:t>
            </a:r>
          </a:p>
          <a:p>
            <a:r>
              <a:rPr lang="en-US" dirty="0" smtClean="0"/>
              <a:t>Answer/complete the handout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</TotalTime>
  <Words>497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Cottage Industry to Factory age</vt:lpstr>
      <vt:lpstr>Cottages to Factories</vt:lpstr>
      <vt:lpstr>Advantages &amp; Disadvantages</vt:lpstr>
      <vt:lpstr>Why did the cottage system disappear? </vt:lpstr>
      <vt:lpstr>Working Conditions; Factory life</vt:lpstr>
      <vt:lpstr>Factory Acts</vt:lpstr>
      <vt:lpstr>Industrial Revolution Movie</vt:lpstr>
      <vt:lpstr>Movie Questions</vt:lpstr>
      <vt:lpstr>Homework</vt:lpstr>
    </vt:vector>
  </TitlesOfParts>
  <Company>Collingwood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Cottage Industry to Factory age</dc:title>
  <dc:creator>Computer Services</dc:creator>
  <cp:lastModifiedBy>Morgan Lynn</cp:lastModifiedBy>
  <cp:revision>3</cp:revision>
  <dcterms:created xsi:type="dcterms:W3CDTF">2011-05-10T04:54:32Z</dcterms:created>
  <dcterms:modified xsi:type="dcterms:W3CDTF">2012-05-23T17:38:23Z</dcterms:modified>
</cp:coreProperties>
</file>