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F2C3-5669-42A8-B746-8AD7B403F95A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7E7F1-EEA6-498A-A42B-3FDF947320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16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7B4B64-B147-44D6-9885-6965D09D7C22}" type="datetimeFigureOut">
              <a:rPr lang="en-CA" smtClean="0"/>
              <a:t>03/12/2013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BF33BD-BCB9-4A1B-B1CC-74628E8FAF2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tudiesforkids.com/graphics/triangulartrade.jpg" TargetMode="External"/><Relationship Id="rId2" Type="http://schemas.openxmlformats.org/officeDocument/2006/relationships/hyperlink" Target="http://history.howstuffworks.com/27991-assignment-discovery-triangular-trade-and-slave-ships-vide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d/de/Detailed_Triangle_Trade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HQPA5oNpfM4" TargetMode="External"/><Relationship Id="rId2" Type="http://schemas.openxmlformats.org/officeDocument/2006/relationships/hyperlink" Target="http://www.vhinkle.com/modern/columbian_exchang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rjhIzemLd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ilk_route.jpg" TargetMode="External"/><Relationship Id="rId2" Type="http://schemas.openxmlformats.org/officeDocument/2006/relationships/hyperlink" Target="http://en.wikipedia.org/wiki/File:Travels_of_Marco_Polo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Kmwriy3a6s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2/21/Spain_and_Portugal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Major </a:t>
            </a:r>
            <a:r>
              <a:rPr lang="en-US" dirty="0" smtClean="0"/>
              <a:t>players in the Age of Exploration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and How the World was carved up the way it was.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8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No Route – let’s colonize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3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 up was different in each place, by the different Countries</a:t>
            </a:r>
          </a:p>
          <a:p>
            <a:pPr lvl="1"/>
            <a:r>
              <a:rPr lang="en-US" dirty="0" smtClean="0"/>
              <a:t>Spain </a:t>
            </a:r>
          </a:p>
          <a:p>
            <a:pPr lvl="2"/>
            <a:r>
              <a:rPr lang="en-US" dirty="0" smtClean="0"/>
              <a:t>Inward and beat up on the Natives</a:t>
            </a:r>
          </a:p>
          <a:p>
            <a:pPr lvl="1"/>
            <a:r>
              <a:rPr lang="en-US" dirty="0" smtClean="0"/>
              <a:t>Portugal</a:t>
            </a:r>
          </a:p>
          <a:p>
            <a:pPr lvl="2"/>
            <a:r>
              <a:rPr lang="en-US" dirty="0" smtClean="0"/>
              <a:t>Inward and beat up on the Natives</a:t>
            </a:r>
          </a:p>
          <a:p>
            <a:pPr lvl="1"/>
            <a:r>
              <a:rPr lang="en-US" dirty="0" smtClean="0"/>
              <a:t>England</a:t>
            </a:r>
          </a:p>
          <a:p>
            <a:pPr lvl="2"/>
            <a:r>
              <a:rPr lang="en-US" dirty="0" smtClean="0"/>
              <a:t>Along the coastline, down rivers, work and trade with some Natives</a:t>
            </a:r>
          </a:p>
          <a:p>
            <a:pPr lvl="1"/>
            <a:r>
              <a:rPr lang="en-US" dirty="0" smtClean="0"/>
              <a:t>France</a:t>
            </a:r>
          </a:p>
          <a:p>
            <a:pPr lvl="2"/>
            <a:r>
              <a:rPr lang="en-US" dirty="0" smtClean="0"/>
              <a:t>Tried to get through country, trade and work with the Natives</a:t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dirty="0" smtClean="0"/>
              <a:t>WHY COLONIZE? </a:t>
            </a:r>
          </a:p>
        </p:txBody>
      </p:sp>
    </p:spTree>
    <p:extLst>
      <p:ext uri="{BB962C8B-B14F-4D97-AF65-F5344CB8AC3E}">
        <p14:creationId xmlns:p14="http://schemas.microsoft.com/office/powerpoint/2010/main" val="26695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Set up Colonies?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Permanent claim and access to resources</a:t>
            </a:r>
          </a:p>
          <a:p>
            <a:r>
              <a:rPr lang="en-US" dirty="0" smtClean="0"/>
              <a:t>Economic view of </a:t>
            </a:r>
            <a:r>
              <a:rPr lang="en-US" i="1" dirty="0" smtClean="0"/>
              <a:t>Mercantilism</a:t>
            </a:r>
          </a:p>
          <a:p>
            <a:r>
              <a:rPr lang="en-US" dirty="0" smtClean="0"/>
              <a:t>Rise and importance of </a:t>
            </a:r>
            <a:r>
              <a:rPr lang="en-US" i="1" dirty="0" smtClean="0"/>
              <a:t>triangle trade </a:t>
            </a:r>
            <a:r>
              <a:rPr lang="en-US" dirty="0" smtClean="0"/>
              <a:t>in the English Colonies</a:t>
            </a:r>
          </a:p>
          <a:p>
            <a:pPr lvl="1"/>
            <a:r>
              <a:rPr lang="en-US" i="1" dirty="0" smtClean="0"/>
              <a:t>Why would this exist here, and not with other colonial systems?</a:t>
            </a:r>
          </a:p>
          <a:p>
            <a:pPr lvl="1"/>
            <a:r>
              <a:rPr lang="en-US" i="1" dirty="0" smtClean="0">
                <a:hlinkClick r:id="rId2"/>
              </a:rPr>
              <a:t>video</a:t>
            </a:r>
            <a:endParaRPr lang="en-US" i="1" dirty="0" smtClean="0"/>
          </a:p>
          <a:p>
            <a:pPr lvl="1"/>
            <a:r>
              <a:rPr lang="en-US" i="1" dirty="0" smtClean="0">
                <a:hlinkClick r:id="rId3"/>
              </a:rPr>
              <a:t>triangle trade doc</a:t>
            </a:r>
            <a:r>
              <a:rPr lang="en-US" i="1" dirty="0" smtClean="0"/>
              <a:t> </a:t>
            </a:r>
            <a:r>
              <a:rPr lang="en-US" i="1" dirty="0" smtClean="0">
                <a:hlinkClick r:id="rId4"/>
              </a:rPr>
              <a:t>Complex triangle trade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9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Impact of Exploration &amp; Trade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Globalization:</a:t>
            </a:r>
          </a:p>
          <a:p>
            <a:pPr lvl="1"/>
            <a:r>
              <a:rPr lang="en-US" dirty="0" smtClean="0">
                <a:hlinkClick r:id="rId2"/>
              </a:rPr>
              <a:t>The Columbian </a:t>
            </a:r>
            <a:r>
              <a:rPr lang="en-US" dirty="0" smtClean="0">
                <a:hlinkClick r:id="rId2"/>
              </a:rPr>
              <a:t>Exchange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CE Video</a:t>
            </a:r>
            <a:endParaRPr lang="en-US" dirty="0" smtClean="0"/>
          </a:p>
          <a:p>
            <a:pPr lvl="1"/>
            <a:r>
              <a:rPr lang="en-US" dirty="0" smtClean="0"/>
              <a:t>Age of Imperialism</a:t>
            </a:r>
          </a:p>
          <a:p>
            <a:pPr lvl="1"/>
            <a:r>
              <a:rPr lang="en-US" dirty="0" smtClean="0"/>
              <a:t>Reduction of Native populations and cultures</a:t>
            </a:r>
          </a:p>
          <a:p>
            <a:pPr lvl="1"/>
            <a:r>
              <a:rPr lang="en-US" dirty="0" smtClean="0"/>
              <a:t>Price Revolution in Europe</a:t>
            </a:r>
          </a:p>
          <a:p>
            <a:pPr lvl="2"/>
            <a:r>
              <a:rPr lang="en-US" dirty="0" smtClean="0"/>
              <a:t>Too much gold and silver </a:t>
            </a:r>
            <a:r>
              <a:rPr lang="en-US" smtClean="0"/>
              <a:t>in </a:t>
            </a:r>
            <a:r>
              <a:rPr lang="en-US" smtClean="0"/>
              <a:t>Spain </a:t>
            </a:r>
            <a:r>
              <a:rPr lang="en-US" smtClean="0">
                <a:hlinkClick r:id="rId4"/>
              </a:rPr>
              <a:t>video</a:t>
            </a:r>
            <a:endParaRPr lang="en-US" dirty="0" smtClean="0"/>
          </a:p>
          <a:p>
            <a:pPr lvl="1"/>
            <a:r>
              <a:rPr lang="en-US" dirty="0" smtClean="0"/>
              <a:t>Luxury items from the East</a:t>
            </a:r>
          </a:p>
          <a:p>
            <a:pPr lvl="2"/>
            <a:r>
              <a:rPr lang="en-US" dirty="0"/>
              <a:t>China/porcelain </a:t>
            </a:r>
          </a:p>
          <a:p>
            <a:pPr lvl="2"/>
            <a:r>
              <a:rPr lang="en-US" dirty="0"/>
              <a:t>Silk </a:t>
            </a:r>
            <a:endParaRPr lang="en-US" dirty="0" smtClean="0"/>
          </a:p>
          <a:p>
            <a:pPr lvl="1"/>
            <a:r>
              <a:rPr lang="en-US" dirty="0" smtClean="0"/>
              <a:t>Improved Geographic knowledge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Revolutionary time period</a:t>
            </a:r>
          </a:p>
          <a:p>
            <a:pPr lvl="1"/>
            <a:r>
              <a:rPr lang="en-US" dirty="0"/>
              <a:t>Reformation</a:t>
            </a:r>
          </a:p>
          <a:p>
            <a:pPr lvl="1"/>
            <a:r>
              <a:rPr lang="en-US" dirty="0"/>
              <a:t>Scientific Revolution</a:t>
            </a:r>
          </a:p>
          <a:p>
            <a:pPr lvl="1"/>
            <a:r>
              <a:rPr lang="en-US" dirty="0"/>
              <a:t>Protestant </a:t>
            </a:r>
            <a:r>
              <a:rPr lang="en-US" dirty="0" smtClean="0"/>
              <a:t>Reformation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2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 anchor="t"/>
          <a:lstStyle/>
          <a:p>
            <a:r>
              <a:rPr lang="en-US" dirty="0" smtClean="0"/>
              <a:t>Backgrounder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Trade with the East – riches and luxuries</a:t>
            </a:r>
          </a:p>
          <a:p>
            <a:r>
              <a:rPr lang="en-US" dirty="0" smtClean="0"/>
              <a:t>Indian Ocean Trade route existed</a:t>
            </a:r>
          </a:p>
          <a:p>
            <a:r>
              <a:rPr lang="en-US" dirty="0" smtClean="0"/>
              <a:t>Marco Polo </a:t>
            </a:r>
            <a:r>
              <a:rPr lang="en-US" dirty="0" smtClean="0">
                <a:hlinkClick r:id="rId2"/>
              </a:rPr>
              <a:t>http://en.wikipedia.org/wiki/File:Travels_of_Marco_Polo.png</a:t>
            </a:r>
            <a:endParaRPr lang="en-US" dirty="0" smtClean="0"/>
          </a:p>
          <a:p>
            <a:r>
              <a:rPr lang="en-US" dirty="0"/>
              <a:t>the Silk </a:t>
            </a:r>
            <a:r>
              <a:rPr lang="en-US" dirty="0" smtClean="0"/>
              <a:t>Road </a:t>
            </a:r>
            <a:r>
              <a:rPr lang="en-US" dirty="0" smtClean="0">
                <a:hlinkClick r:id="rId3"/>
              </a:rPr>
              <a:t>Silk Road Map</a:t>
            </a:r>
            <a:endParaRPr lang="en-US" dirty="0" smtClean="0"/>
          </a:p>
          <a:p>
            <a:pPr lvl="1"/>
            <a:r>
              <a:rPr lang="en-US" dirty="0" smtClean="0"/>
              <a:t>Mongols made travel difficult and then safe</a:t>
            </a:r>
          </a:p>
          <a:p>
            <a:r>
              <a:rPr lang="en-US" dirty="0" smtClean="0"/>
              <a:t>Overland routes closed once Crusades were lost</a:t>
            </a:r>
          </a:p>
          <a:p>
            <a:pPr lvl="1"/>
            <a:r>
              <a:rPr lang="en-US" dirty="0" smtClean="0"/>
              <a:t>Take over of Constantinople by Ottoman Turks</a:t>
            </a:r>
          </a:p>
          <a:p>
            <a:r>
              <a:rPr lang="en-US" dirty="0" smtClean="0"/>
              <a:t>New Routes were needed to access the spices and luxury items from the east.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83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Exploration by Sea: Genoa and Venice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City State Republics held control over the majority of the trade in the Mediterranean. </a:t>
            </a:r>
          </a:p>
          <a:p>
            <a:r>
              <a:rPr lang="en-US" dirty="0" smtClean="0"/>
              <a:t>They were incredibly rich from trading and taxing imports from the East. </a:t>
            </a:r>
          </a:p>
          <a:p>
            <a:r>
              <a:rPr lang="en-US" dirty="0" smtClean="0"/>
              <a:t>They also Ventured into North Africa </a:t>
            </a:r>
          </a:p>
          <a:p>
            <a:r>
              <a:rPr lang="en-US" i="1" dirty="0" smtClean="0"/>
              <a:t>What items were they getting from these places?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2385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Start of exploration by Sea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Portuguese</a:t>
            </a:r>
          </a:p>
          <a:p>
            <a:pPr lvl="1"/>
            <a:r>
              <a:rPr lang="en-US" dirty="0" smtClean="0"/>
              <a:t>Little natural resources</a:t>
            </a:r>
          </a:p>
          <a:p>
            <a:pPr lvl="1"/>
            <a:r>
              <a:rPr lang="en-US" dirty="0" smtClean="0"/>
              <a:t>Highly involved in trade</a:t>
            </a:r>
          </a:p>
          <a:p>
            <a:r>
              <a:rPr lang="en-US" dirty="0" smtClean="0"/>
              <a:t>Systematic exploration of the African coast</a:t>
            </a:r>
          </a:p>
          <a:p>
            <a:pPr lvl="1"/>
            <a:r>
              <a:rPr lang="en-US" dirty="0" smtClean="0"/>
              <a:t>Prince Henry “the navigator”</a:t>
            </a:r>
          </a:p>
          <a:p>
            <a:pPr lvl="2"/>
            <a:r>
              <a:rPr lang="en-US" dirty="0" smtClean="0"/>
              <a:t>Wanted to know how far Muslim territory existed down the coast and to find the legendary land of “John </a:t>
            </a:r>
            <a:r>
              <a:rPr lang="en-US" dirty="0" err="1" smtClean="0"/>
              <a:t>Prester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Set up trading “factories” along the coast, but no interest in setting up colonies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45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enabled them to get there?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Caravel – what is it?</a:t>
            </a:r>
          </a:p>
          <a:p>
            <a:r>
              <a:rPr lang="en-US" dirty="0" smtClean="0"/>
              <a:t>Compass – what was the development of it?</a:t>
            </a:r>
          </a:p>
          <a:p>
            <a:r>
              <a:rPr lang="en-US" dirty="0" smtClean="0"/>
              <a:t>Earth Grid – How were these lines of latitude and longitude figured out?</a:t>
            </a:r>
          </a:p>
          <a:p>
            <a:r>
              <a:rPr lang="en-US" dirty="0" smtClean="0"/>
              <a:t>Who was </a:t>
            </a:r>
            <a:r>
              <a:rPr lang="en-US" dirty="0" err="1" smtClean="0"/>
              <a:t>Bartolomeu</a:t>
            </a:r>
            <a:r>
              <a:rPr lang="en-US" dirty="0" smtClean="0"/>
              <a:t> Dias and what did his exploration disprove?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3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Spain: We will travel West to get East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Christopher Columbus the first to figure out that the Earth was round?</a:t>
            </a:r>
          </a:p>
          <a:p>
            <a:r>
              <a:rPr lang="en-US" dirty="0" smtClean="0"/>
              <a:t>Columbus, and his employers, wanted to bypass the </a:t>
            </a:r>
            <a:r>
              <a:rPr lang="en-US" i="1" dirty="0" smtClean="0"/>
              <a:t>monopoly</a:t>
            </a:r>
            <a:r>
              <a:rPr lang="en-US" dirty="0" smtClean="0"/>
              <a:t> Portugal had on the coasts of Africa.</a:t>
            </a:r>
          </a:p>
          <a:p>
            <a:r>
              <a:rPr lang="en-US" dirty="0" smtClean="0">
                <a:hlinkClick r:id="rId2"/>
              </a:rPr>
              <a:t>Columbus Finds "India/America"</a:t>
            </a:r>
            <a:endParaRPr lang="en-US" dirty="0" smtClean="0"/>
          </a:p>
          <a:p>
            <a:r>
              <a:rPr lang="en-US" dirty="0" smtClean="0"/>
              <a:t>Landing in “the West Indies”</a:t>
            </a:r>
          </a:p>
          <a:p>
            <a:r>
              <a:rPr lang="en-US" dirty="0" smtClean="0"/>
              <a:t>Disappointment turns to </a:t>
            </a:r>
            <a:r>
              <a:rPr lang="en-US" i="1" dirty="0" smtClean="0"/>
              <a:t>Colonization 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7035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the World: The Treaties of </a:t>
            </a:r>
            <a:r>
              <a:rPr lang="en-US" dirty="0" err="1" smtClean="0"/>
              <a:t>Tordesillas</a:t>
            </a:r>
            <a:r>
              <a:rPr lang="en-US" dirty="0" smtClean="0"/>
              <a:t> (1492)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Columbus returned, Spain and Portugal got into it – who can go where and claim what?</a:t>
            </a:r>
          </a:p>
          <a:p>
            <a:r>
              <a:rPr lang="en-US" dirty="0" smtClean="0"/>
              <a:t>The Pope issued a Bull that divided the known and unknown world – but it was altered  bit. </a:t>
            </a:r>
            <a:r>
              <a:rPr lang="en-US" dirty="0" smtClean="0">
                <a:hlinkClick r:id="rId2"/>
              </a:rPr>
              <a:t>http://upload.wikimedia.org/wikipedia/commons/2/21/Spain_and_Portugal.png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89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48072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Other countries get involved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8965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Due to the success of Spain and Portugal, no one wanted to be left behind</a:t>
            </a:r>
          </a:p>
          <a:p>
            <a:r>
              <a:rPr lang="en-US" dirty="0" smtClean="0"/>
              <a:t>England: Northern Canada, US, Caribbean</a:t>
            </a:r>
          </a:p>
          <a:p>
            <a:pPr lvl="1"/>
            <a:r>
              <a:rPr lang="en-US" dirty="0" smtClean="0"/>
              <a:t>Who do they send?</a:t>
            </a:r>
          </a:p>
          <a:p>
            <a:pPr lvl="2"/>
            <a:r>
              <a:rPr lang="en-US" dirty="0" smtClean="0"/>
              <a:t>John Cabot</a:t>
            </a:r>
          </a:p>
          <a:p>
            <a:pPr lvl="2"/>
            <a:r>
              <a:rPr lang="en-US" dirty="0" smtClean="0"/>
              <a:t>Henry Hudson</a:t>
            </a:r>
          </a:p>
          <a:p>
            <a:pPr lvl="2"/>
            <a:r>
              <a:rPr lang="en-US" dirty="0" smtClean="0"/>
              <a:t>Frobisher</a:t>
            </a:r>
          </a:p>
          <a:p>
            <a:pPr lvl="1"/>
            <a:r>
              <a:rPr lang="en-US" dirty="0" smtClean="0"/>
              <a:t>France: In Canada, US, Caribbean </a:t>
            </a:r>
            <a:br>
              <a:rPr lang="en-US" dirty="0" smtClean="0"/>
            </a:br>
            <a:r>
              <a:rPr lang="en-CA" dirty="0"/>
              <a:t>Giovanni da Verrazano</a:t>
            </a:r>
            <a:endParaRPr lang="en-US" dirty="0"/>
          </a:p>
          <a:p>
            <a:pPr lvl="1"/>
            <a:r>
              <a:rPr lang="en-US" dirty="0" smtClean="0"/>
              <a:t>Cartier</a:t>
            </a:r>
          </a:p>
          <a:p>
            <a:r>
              <a:rPr lang="en-US" dirty="0" smtClean="0"/>
              <a:t>Dutch: US, Caribbean, Asia, Africa</a:t>
            </a:r>
          </a:p>
          <a:p>
            <a:pPr lvl="1"/>
            <a:r>
              <a:rPr lang="en-US" dirty="0" smtClean="0"/>
              <a:t>Hudson</a:t>
            </a:r>
          </a:p>
          <a:p>
            <a:pPr lvl="1"/>
            <a:r>
              <a:rPr lang="en-US" dirty="0" smtClean="0"/>
              <a:t>The VOC (Dutch East India Company / </a:t>
            </a:r>
            <a:r>
              <a:rPr lang="en-US" dirty="0" err="1" smtClean="0"/>
              <a:t>Vereenigde</a:t>
            </a:r>
            <a:r>
              <a:rPr lang="en-US" dirty="0" smtClean="0"/>
              <a:t> </a:t>
            </a:r>
            <a:r>
              <a:rPr lang="en-US" dirty="0" err="1" smtClean="0"/>
              <a:t>Oostindische</a:t>
            </a:r>
            <a:r>
              <a:rPr lang="en-US" dirty="0" smtClean="0"/>
              <a:t> </a:t>
            </a:r>
            <a:r>
              <a:rPr lang="en-US" dirty="0" err="1" smtClean="0"/>
              <a:t>Compagnie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9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3220</TotalTime>
  <Words>556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Major players in the Age of Exploration</vt:lpstr>
      <vt:lpstr>Backgrounder</vt:lpstr>
      <vt:lpstr>Backgrounder</vt:lpstr>
      <vt:lpstr>Exploration by Sea: Genoa and Venice</vt:lpstr>
      <vt:lpstr>Start of exploration by Sea</vt:lpstr>
      <vt:lpstr>What enabled them to get there?</vt:lpstr>
      <vt:lpstr>Spain: We will travel West to get East</vt:lpstr>
      <vt:lpstr>Dividing the World: The Treaties of Tordesillas (1492)</vt:lpstr>
      <vt:lpstr>Other countries get involved</vt:lpstr>
      <vt:lpstr>No Route – let’s colonize</vt:lpstr>
      <vt:lpstr>Why Set up Colonies?</vt:lpstr>
      <vt:lpstr>Impact of Exploration &amp; Trade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and Major players in the Age of Exploration</dc:title>
  <dc:creator>Morgan McLaughlin</dc:creator>
  <cp:lastModifiedBy>Morgan McLaughlin</cp:lastModifiedBy>
  <cp:revision>18</cp:revision>
  <cp:lastPrinted>2013-12-03T21:34:50Z</cp:lastPrinted>
  <dcterms:created xsi:type="dcterms:W3CDTF">2013-11-26T04:03:37Z</dcterms:created>
  <dcterms:modified xsi:type="dcterms:W3CDTF">2013-12-04T22:03:11Z</dcterms:modified>
</cp:coreProperties>
</file>