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59" r:id="rId5"/>
    <p:sldId id="263" r:id="rId6"/>
    <p:sldId id="270" r:id="rId7"/>
    <p:sldId id="264" r:id="rId8"/>
    <p:sldId id="257" r:id="rId9"/>
    <p:sldId id="258" r:id="rId10"/>
    <p:sldId id="260" r:id="rId11"/>
    <p:sldId id="265" r:id="rId12"/>
    <p:sldId id="266" r:id="rId13"/>
    <p:sldId id="267" r:id="rId14"/>
    <p:sldId id="269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4956-56F3-4AA0-B344-2643A4F0BFBC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CE82-A2AD-4C6D-B299-85EC0386C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4956-56F3-4AA0-B344-2643A4F0BFBC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CE82-A2AD-4C6D-B299-85EC0386C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4956-56F3-4AA0-B344-2643A4F0BFBC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CE82-A2AD-4C6D-B299-85EC0386C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4956-56F3-4AA0-B344-2643A4F0BFBC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CE82-A2AD-4C6D-B299-85EC0386C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4956-56F3-4AA0-B344-2643A4F0BFBC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CE82-A2AD-4C6D-B299-85EC0386C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4956-56F3-4AA0-B344-2643A4F0BFBC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CE82-A2AD-4C6D-B299-85EC0386C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4956-56F3-4AA0-B344-2643A4F0BFBC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CE82-A2AD-4C6D-B299-85EC0386C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4956-56F3-4AA0-B344-2643A4F0BFBC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CE82-A2AD-4C6D-B299-85EC0386C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4956-56F3-4AA0-B344-2643A4F0BFBC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CE82-A2AD-4C6D-B299-85EC0386C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4956-56F3-4AA0-B344-2643A4F0BFBC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CE82-A2AD-4C6D-B299-85EC0386C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4956-56F3-4AA0-B344-2643A4F0BFBC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0ACE82-A2AD-4C6D-B299-85EC0386CE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A54956-56F3-4AA0-B344-2643A4F0BFBC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0ACE82-A2AD-4C6D-B299-85EC0386CE5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His Royal Highness, </a:t>
            </a:r>
            <a:br>
              <a:rPr lang="en-US" dirty="0" smtClean="0"/>
            </a:br>
            <a:r>
              <a:rPr lang="en-US" dirty="0" smtClean="0"/>
              <a:t>King Louis XIV and XVI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their actions helped fuel the Revolution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King Louis – extravagant? Or just your average French King?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Looking at the decadence of Versailles, what questions or comments come to mind?</a:t>
            </a:r>
          </a:p>
          <a:p>
            <a:r>
              <a:rPr lang="en-US" dirty="0" smtClean="0"/>
              <a:t>How would you feel if you were a peasant and you happened to see Versailles</a:t>
            </a:r>
            <a:r>
              <a:rPr lang="en-US" dirty="0" smtClean="0"/>
              <a:t>?</a:t>
            </a:r>
          </a:p>
          <a:p>
            <a:r>
              <a:rPr lang="en-US" dirty="0" smtClean="0"/>
              <a:t>Read the excerpt from page 202, written by Madame Roland – how is this a balanced view of the King? Does it sway your opinion on him?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Marie Antoinette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lady in the wrong country at the wrong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33600" y="0"/>
            <a:ext cx="4648200" cy="628648"/>
          </a:xfrm>
        </p:spPr>
        <p:txBody>
          <a:bodyPr/>
          <a:lstStyle/>
          <a:p>
            <a:r>
              <a:rPr lang="en-US" sz="4800" dirty="0" smtClean="0"/>
              <a:t>Marie Antoinette </a:t>
            </a:r>
            <a:endParaRPr lang="en-US" sz="4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>
          <a:xfrm>
            <a:off x="0" y="762000"/>
            <a:ext cx="5029200" cy="60960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At the age of 14 she married Louis XVI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A member of the Austrian royal family, the connection was hoped to solidify relationships between the two countries.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The French people hated her from the  get-go.</a:t>
            </a:r>
            <a:br>
              <a:rPr lang="en-US" sz="1800" dirty="0" smtClean="0"/>
            </a:b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She was well intertwined with the glamorous court life, but she fancied herself more modern and offended aristocrats by dismissing tradition French manners.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Her husband was more interested in food than consummating their wedding. </a:t>
            </a:r>
            <a:br>
              <a:rPr lang="en-US" sz="1800" dirty="0" smtClean="0"/>
            </a:b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She did not endear herself to the people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She had a play farm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She spent hordes of money on jewels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She gave uneducated opinions about ministers and advisors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And fired those who would curtail her spending!</a:t>
            </a:r>
            <a:endParaRPr lang="en-US" sz="1800" dirty="0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143000"/>
            <a:ext cx="3505200" cy="459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Marie Antoinette and Children ~ </a:t>
            </a:r>
            <a:r>
              <a:rPr lang="en-US" dirty="0" err="1" smtClean="0"/>
              <a:t>Vigee</a:t>
            </a:r>
            <a:r>
              <a:rPr lang="en-US" dirty="0" smtClean="0"/>
              <a:t> </a:t>
            </a:r>
            <a:r>
              <a:rPr lang="en-US" dirty="0" err="1" smtClean="0"/>
              <a:t>LeBrun</a:t>
            </a:r>
            <a:r>
              <a:rPr lang="en-US" dirty="0" smtClean="0"/>
              <a:t>, 1788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What do you notice about the Queen and her family?</a:t>
            </a:r>
          </a:p>
          <a:p>
            <a:endParaRPr lang="en-US" dirty="0" smtClean="0"/>
          </a:p>
          <a:p>
            <a:r>
              <a:rPr lang="en-US" dirty="0" smtClean="0"/>
              <a:t>What expression does she wear on her face?</a:t>
            </a:r>
          </a:p>
          <a:p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04800"/>
            <a:ext cx="4648200" cy="626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Class/ Homework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the interview questions and review questions for the Louis’</a:t>
            </a:r>
          </a:p>
          <a:p>
            <a:r>
              <a:rPr lang="en-US" dirty="0" smtClean="0"/>
              <a:t>Read over Crossroads  </a:t>
            </a:r>
            <a:r>
              <a:rPr lang="en-US" dirty="0" smtClean="0"/>
              <a:t>192-194 and 202-203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49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 XIV – The Sun King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Etat</a:t>
            </a:r>
            <a:r>
              <a:rPr lang="en-US" dirty="0" smtClean="0"/>
              <a:t> </a:t>
            </a:r>
            <a:r>
              <a:rPr lang="en-US" dirty="0" err="1" smtClean="0"/>
              <a:t>c’est</a:t>
            </a:r>
            <a:r>
              <a:rPr lang="en-US" dirty="0" smtClean="0"/>
              <a:t> </a:t>
            </a:r>
            <a:r>
              <a:rPr lang="en-US" dirty="0" err="1" smtClean="0"/>
              <a:t>moi</a:t>
            </a:r>
            <a:r>
              <a:rPr lang="en-US" dirty="0" smtClean="0"/>
              <a:t>” ~ I am the nation.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>Louis XIV – extravagant and elegant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38200"/>
            <a:ext cx="5105400" cy="601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Ruled France for </a:t>
            </a:r>
            <a:r>
              <a:rPr lang="en-US" dirty="0" smtClean="0"/>
              <a:t>72 </a:t>
            </a:r>
            <a:r>
              <a:rPr lang="en-US" dirty="0" smtClean="0"/>
              <a:t>years as an ABSOLUTE monarch</a:t>
            </a:r>
          </a:p>
          <a:p>
            <a:r>
              <a:rPr lang="en-US" dirty="0" smtClean="0"/>
              <a:t>Believed the country, its culture and life, revolved around him.</a:t>
            </a:r>
          </a:p>
          <a:p>
            <a:r>
              <a:rPr lang="en-US" dirty="0" smtClean="0"/>
              <a:t>Built the palace of Versailles and forced important nobles to live with him there (to ensure life did revolve around him)</a:t>
            </a:r>
          </a:p>
          <a:p>
            <a:r>
              <a:rPr lang="en-US" dirty="0" smtClean="0"/>
              <a:t>Everything required his approval and one wanted to be in his favor (royal awakening anyone?)</a:t>
            </a:r>
          </a:p>
          <a:p>
            <a:r>
              <a:rPr lang="en-US" dirty="0" smtClean="0"/>
              <a:t>Louis relied upon his own judgment (with a few external assistants) to rule.  His word was law.</a:t>
            </a:r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4450" y="1152525"/>
            <a:ext cx="401955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8995">
            <a:off x="508000" y="1448821"/>
            <a:ext cx="7416800" cy="5695067"/>
          </a:xfrm>
          <a:prstGeom prst="rect">
            <a:avLst/>
          </a:prstGeom>
          <a:scene3d>
            <a:camera prst="orthographicFront">
              <a:rot lat="0" lon="0" rev="16800000"/>
            </a:camera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833" y="450000"/>
            <a:ext cx="512233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0" y="531000"/>
            <a:ext cx="8128000" cy="6096000"/>
          </a:xfrm>
          <a:prstGeom prst="rect">
            <a:avLst/>
          </a:prstGeom>
          <a:scene3d>
            <a:camera prst="orthographicFront">
              <a:rot lat="21299999" lon="900000" rev="16200000"/>
            </a:camera>
            <a:lightRig rig="threePt" dir="t"/>
          </a:scene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758264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04800"/>
            <a:ext cx="800404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533400"/>
            <a:ext cx="7721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" y="762000"/>
            <a:ext cx="8001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 descr="https://fbcdn-sphotos-a.akamaihd.net/hphotos-ak-snc6/184737_10150408794215092_866980091_17551960_2690431_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0" y="914400"/>
            <a:ext cx="7620000" cy="5715001"/>
          </a:xfrm>
          <a:prstGeom prst="rect">
            <a:avLst/>
          </a:prstGeom>
          <a:noFill/>
        </p:spPr>
      </p:pic>
      <p:pic>
        <p:nvPicPr>
          <p:cNvPr id="3081" name="Picture 9" descr="https://fbcdn-sphotos-a.akamaihd.net/hphotos-ak-snc6/189478_10150408794295092_866980091_17551961_7283087_n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90600" y="-1"/>
            <a:ext cx="5143500" cy="6858001"/>
          </a:xfrm>
          <a:prstGeom prst="rect">
            <a:avLst/>
          </a:prstGeom>
          <a:noFill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14400" y="1066800"/>
            <a:ext cx="76676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457200" y="457200"/>
            <a:ext cx="9975693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Louis XIV – great at Palace design, not so great at balancing the budget…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991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Trying to expand French territory, he had a number of unsuccessful wars. </a:t>
            </a:r>
          </a:p>
          <a:p>
            <a:r>
              <a:rPr lang="en-US" dirty="0" smtClean="0"/>
              <a:t>Fighting with the Dutch in the 1660’s gained some territory, but depleted the treasury</a:t>
            </a:r>
          </a:p>
          <a:p>
            <a:r>
              <a:rPr lang="en-US" dirty="0" smtClean="0"/>
              <a:t>Involved with the politics of the Catholic Church; he prosecuted so many protestants there was a huge decline in population in pockets across the country (exile of the Huguenots)</a:t>
            </a:r>
          </a:p>
          <a:p>
            <a:r>
              <a:rPr lang="en-US" dirty="0" smtClean="0"/>
              <a:t>During Louis XIV’s reign, the deficit was twice the government’s revenues.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When </a:t>
            </a:r>
            <a:r>
              <a:rPr lang="en-US" smtClean="0"/>
              <a:t>his grandson </a:t>
            </a:r>
            <a:r>
              <a:rPr lang="en-US" dirty="0" smtClean="0"/>
              <a:t>Louis VX came to the throne at age 5, court extravagances continued and failure to reform social and economic problems continued to push the country towards disaster.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 XV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248336"/>
          </a:xfrm>
        </p:spPr>
        <p:txBody>
          <a:bodyPr>
            <a:normAutofit/>
          </a:bodyPr>
          <a:lstStyle/>
          <a:p>
            <a:r>
              <a:rPr lang="en-US" dirty="0" smtClean="0"/>
              <a:t>Grandson of Louis XIV</a:t>
            </a:r>
          </a:p>
          <a:p>
            <a:endParaRPr lang="en-US" dirty="0" smtClean="0"/>
          </a:p>
          <a:p>
            <a:r>
              <a:rPr lang="en-US" dirty="0" smtClean="0"/>
              <a:t>Inherited the throne at the age of 5</a:t>
            </a:r>
          </a:p>
          <a:p>
            <a:endParaRPr lang="en-US" dirty="0" smtClean="0"/>
          </a:p>
          <a:p>
            <a:r>
              <a:rPr lang="en-US" dirty="0" smtClean="0"/>
              <a:t>Fights the losing battle in the 7 years war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 XVI : Inheriting a mess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What I should like most is to be loved.</a:t>
            </a:r>
          </a:p>
          <a:p>
            <a:r>
              <a:rPr lang="en-US" i="1" dirty="0" smtClean="0"/>
              <a:t>			~ Louis XVI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62050"/>
          </a:xfrm>
        </p:spPr>
        <p:txBody>
          <a:bodyPr anchor="ctr"/>
          <a:lstStyle/>
          <a:p>
            <a:r>
              <a:rPr lang="en-US" sz="3600" dirty="0" smtClean="0"/>
              <a:t>Louis XVI – </a:t>
            </a:r>
            <a:br>
              <a:rPr lang="en-US" sz="3600" dirty="0" smtClean="0"/>
            </a:br>
            <a:r>
              <a:rPr lang="en-US" sz="3600" dirty="0" smtClean="0"/>
              <a:t>The Sun King’s (Louis XIV) Great-Great Grandson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0" y="1143000"/>
            <a:ext cx="4724400" cy="5410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800" dirty="0" smtClean="0"/>
              <a:t>Louis XVI was not a strong king, a lout and 20 years old when he inherits the throne</a:t>
            </a:r>
          </a:p>
          <a:p>
            <a:pPr>
              <a:buFont typeface="Wingdings" pitchFamily="2" charset="2"/>
              <a:buChar char="v"/>
            </a:pPr>
            <a:endParaRPr lang="en-US" sz="1800" dirty="0" smtClean="0"/>
          </a:p>
          <a:p>
            <a:pPr>
              <a:buFont typeface="Wingdings" pitchFamily="2" charset="2"/>
              <a:buChar char="v"/>
            </a:pPr>
            <a:r>
              <a:rPr lang="en-US" sz="1800" dirty="0" smtClean="0"/>
              <a:t>He was weak willed, easily swayed, indecisive, leaving most governmental decisions to others.. </a:t>
            </a:r>
          </a:p>
          <a:p>
            <a:pPr>
              <a:buFont typeface="Wingdings" pitchFamily="2" charset="2"/>
              <a:buChar char="v"/>
            </a:pPr>
            <a:endParaRPr lang="en-US" sz="1800" dirty="0" smtClean="0"/>
          </a:p>
          <a:p>
            <a:pPr>
              <a:buFont typeface="Wingdings" pitchFamily="2" charset="2"/>
              <a:buChar char="v"/>
            </a:pPr>
            <a:r>
              <a:rPr lang="en-US" sz="1800" dirty="0" smtClean="0"/>
              <a:t>He had good intentions, he had no interaction or understanding of the lower classes.</a:t>
            </a:r>
          </a:p>
          <a:p>
            <a:pPr>
              <a:buFont typeface="Wingdings" pitchFamily="2" charset="2"/>
              <a:buChar char="v"/>
            </a:pPr>
            <a:endParaRPr lang="en-US" sz="1800" dirty="0" smtClean="0"/>
          </a:p>
          <a:p>
            <a:pPr>
              <a:buFont typeface="Wingdings" pitchFamily="2" charset="2"/>
              <a:buChar char="v"/>
            </a:pPr>
            <a:r>
              <a:rPr lang="en-US" sz="1800" dirty="0" smtClean="0"/>
              <a:t>The problems facing France were too great for one man alone to face them.</a:t>
            </a:r>
          </a:p>
          <a:p>
            <a:pPr>
              <a:buFont typeface="Wingdings" pitchFamily="2" charset="2"/>
              <a:buChar char="v"/>
            </a:pPr>
            <a:endParaRPr lang="en-US" sz="1800" dirty="0" smtClean="0"/>
          </a:p>
          <a:p>
            <a:pPr>
              <a:buFont typeface="Wingdings" pitchFamily="2" charset="2"/>
              <a:buChar char="v"/>
            </a:pPr>
            <a:r>
              <a:rPr lang="en-US" sz="1800" dirty="0" smtClean="0"/>
              <a:t>The middle class did not support him, because they could not understand why he was not trying to improve the country’s conditions.</a:t>
            </a:r>
            <a:endParaRPr lang="en-US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371600"/>
            <a:ext cx="3886200" cy="498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466088"/>
          </a:xfrm>
        </p:spPr>
        <p:txBody>
          <a:bodyPr>
            <a:noAutofit/>
          </a:bodyPr>
          <a:lstStyle/>
          <a:p>
            <a:r>
              <a:rPr lang="en-US" sz="2800" dirty="0" smtClean="0"/>
              <a:t>Louis, and his Austrian born wife, Marie-Antoinette lived in the Palace of Versailles, continuing their ridiculous and extravagant living.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28800"/>
            <a:ext cx="7086600" cy="481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424</TotalTime>
  <Words>538</Words>
  <Application>Microsoft Office PowerPoint</Application>
  <PresentationFormat>On-screen Show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His Royal Highness,  King Louis XIV and XVI</vt:lpstr>
      <vt:lpstr>Louis XIV – The Sun King</vt:lpstr>
      <vt:lpstr>Louis XIV – extravagant and elegant</vt:lpstr>
      <vt:lpstr>PowerPoint Presentation</vt:lpstr>
      <vt:lpstr>Louis XIV – great at Palace design, not so great at balancing the budget…</vt:lpstr>
      <vt:lpstr>Louis XV</vt:lpstr>
      <vt:lpstr>Louis XVI : Inheriting a mess</vt:lpstr>
      <vt:lpstr>Louis XVI –  The Sun King’s (Louis XIV) Great-Great Grandson</vt:lpstr>
      <vt:lpstr>Louis, and his Austrian born wife, Marie-Antoinette lived in the Palace of Versailles, continuing their ridiculous and extravagant living.</vt:lpstr>
      <vt:lpstr>King Louis – extravagant? Or just your average French King?</vt:lpstr>
      <vt:lpstr>Marie Antoinette</vt:lpstr>
      <vt:lpstr>Marie Antoinette </vt:lpstr>
      <vt:lpstr>Marie Antoinette and Children ~ Vigee LeBrun, 1788</vt:lpstr>
      <vt:lpstr>Class/ Homework</vt:lpstr>
      <vt:lpstr>PowerPoint Presentation</vt:lpstr>
    </vt:vector>
  </TitlesOfParts>
  <Company>Collingwood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 Royal Highness,  King Louis XIV and XVI</dc:title>
  <dc:creator>Computer Services</dc:creator>
  <cp:lastModifiedBy>Morgan McLaughlin</cp:lastModifiedBy>
  <cp:revision>10</cp:revision>
  <dcterms:created xsi:type="dcterms:W3CDTF">2011-04-12T05:50:36Z</dcterms:created>
  <dcterms:modified xsi:type="dcterms:W3CDTF">2014-04-24T20:44:15Z</dcterms:modified>
</cp:coreProperties>
</file>