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B874F-D3ED-4068-BA20-D6E53B08018C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16EF1-ABC5-4AFD-B8EE-0A0B50DFF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2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518B66-C8C7-4677-BE30-56D87F6EDB6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D4C2B2-63FC-4CBC-BB59-4E7A6A44C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Liberté, Egalite, Fraternité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Causes: Social/Political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dirty="0" smtClean="0"/>
              <a:t>A peasant’s life was unbearable</a:t>
            </a:r>
          </a:p>
          <a:p>
            <a:r>
              <a:rPr lang="en-US" dirty="0" smtClean="0"/>
              <a:t>Overtaxed, land-starved, starved of food, and taken advantage of by the nobles. </a:t>
            </a:r>
          </a:p>
          <a:p>
            <a:r>
              <a:rPr lang="en-US" dirty="0" smtClean="0"/>
              <a:t>Failed harvests lead to a decrease in available food and increase in prices (supply&lt;demand)</a:t>
            </a:r>
          </a:p>
          <a:p>
            <a:pPr lvl="1"/>
            <a:r>
              <a:rPr lang="en-US" dirty="0" smtClean="0"/>
              <a:t>Leads to business failure and unemployment in cities. WHY??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History through Images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38200" y="367664"/>
            <a:ext cx="2438400" cy="5943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What about this image?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What do you learn about the estates from this image?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Does this image reaffirm your thoughts from the first image?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Can you make a connection to this image?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1202" y="381000"/>
            <a:ext cx="589279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Liberté, Egalite, Fraternité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three words are the motto of the French Revolution.</a:t>
            </a:r>
          </a:p>
          <a:p>
            <a:r>
              <a:rPr lang="en-US" dirty="0" smtClean="0"/>
              <a:t>They summarize the ideals and desires of the people as they toppled one of Europe’s oldest absolute monarchy.</a:t>
            </a:r>
          </a:p>
          <a:p>
            <a:r>
              <a:rPr lang="en-US" dirty="0" smtClean="0"/>
              <a:t>The French Revolution was a civil war; far bloodier and vicious than the English civil war.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read, make notes of why the French people would want to revolt and throw off their monarch?</a:t>
            </a:r>
            <a:endParaRPr lang="en-US" dirty="0" smtClean="0"/>
          </a:p>
          <a:p>
            <a:r>
              <a:rPr lang="en-US" dirty="0" smtClean="0"/>
              <a:t>Make categories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Economical</a:t>
            </a:r>
          </a:p>
          <a:p>
            <a:pPr lvl="1"/>
            <a:r>
              <a:rPr lang="en-US" dirty="0" smtClean="0"/>
              <a:t>Philosophical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French Revolution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848600" cy="4919664"/>
          </a:xfrm>
        </p:spPr>
        <p:txBody>
          <a:bodyPr>
            <a:normAutofit/>
          </a:bodyPr>
          <a:lstStyle/>
          <a:p>
            <a:r>
              <a:rPr lang="en-US" dirty="0" smtClean="0"/>
              <a:t>Philosophic: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Enlightenment strongly influenced the French Revolution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thinkers and philosophers inspired people with their ideas about </a:t>
            </a:r>
          </a:p>
          <a:p>
            <a:r>
              <a:rPr lang="en-US" dirty="0" smtClean="0"/>
              <a:t>	* Liberty</a:t>
            </a:r>
          </a:p>
          <a:p>
            <a:r>
              <a:rPr lang="en-US" dirty="0" smtClean="0"/>
              <a:t>	* Equality</a:t>
            </a:r>
          </a:p>
          <a:p>
            <a:r>
              <a:rPr lang="en-US" dirty="0" smtClean="0"/>
              <a:t>	* Progress</a:t>
            </a:r>
          </a:p>
          <a:p>
            <a:r>
              <a:rPr lang="en-US" dirty="0" smtClean="0"/>
              <a:t>	* Reason to perfect society</a:t>
            </a:r>
          </a:p>
          <a:p>
            <a:endParaRPr lang="en-US" dirty="0" smtClean="0"/>
          </a:p>
          <a:p>
            <a:r>
              <a:rPr lang="en-US" dirty="0" smtClean="0"/>
              <a:t>?? </a:t>
            </a:r>
            <a:r>
              <a:rPr lang="en-US" dirty="0" smtClean="0"/>
              <a:t>Why are these important ideas??</a:t>
            </a:r>
          </a:p>
          <a:p>
            <a:r>
              <a:rPr lang="en-US" dirty="0" smtClean="0"/>
              <a:t>?? </a:t>
            </a:r>
            <a:r>
              <a:rPr lang="en-US" dirty="0" smtClean="0"/>
              <a:t>Why would these be specifically important to the French People??  Let us look at French society in the late 1700s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 smtClean="0"/>
              <a:t>Review Enlightened thinkers, specific thoughts that impacted French Society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John Locke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Montesquieu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Idea of the right to private property</a:t>
            </a:r>
          </a:p>
          <a:p>
            <a:r>
              <a:rPr lang="en-US" dirty="0" smtClean="0"/>
              <a:t>Support of a limited monarchy</a:t>
            </a:r>
          </a:p>
          <a:p>
            <a:r>
              <a:rPr lang="en-US" dirty="0" smtClean="0"/>
              <a:t>Fair government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Division of government, like in England, into the three branches: Executive, Legislature, and Judiciary</a:t>
            </a:r>
          </a:p>
          <a:p>
            <a:r>
              <a:rPr lang="en-US" dirty="0" smtClean="0"/>
              <a:t>Approved of checks and balances in each branch of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Enlightened thinker’s thoughts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Voltaire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Disliked the privileges of nobles in France</a:t>
            </a:r>
          </a:p>
          <a:p>
            <a:r>
              <a:rPr lang="en-US" dirty="0" smtClean="0"/>
              <a:t>Spoke out against the church’s authority</a:t>
            </a:r>
          </a:p>
          <a:p>
            <a:r>
              <a:rPr lang="en-US" dirty="0" smtClean="0"/>
              <a:t>Valued freedom of speech, thought, and expression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I may not agree with a word that you have said, but I will defend to the death your right to say it.”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657600"/>
            <a:ext cx="1794294" cy="231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86200"/>
            <a:ext cx="18288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657600"/>
            <a:ext cx="20097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Causes: Philosophic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581400" cy="5224464"/>
          </a:xfrm>
        </p:spPr>
        <p:txBody>
          <a:bodyPr>
            <a:normAutofit/>
          </a:bodyPr>
          <a:lstStyle/>
          <a:p>
            <a:r>
              <a:rPr lang="en-US" dirty="0" smtClean="0"/>
              <a:t>The American Revolution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American Revolution (1776-1783) was inspirational to people in France.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It showed the people the enlightenment ideals in action.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French soldiers and officers came home inspired.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1752600"/>
            <a:ext cx="50006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29200" y="5715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Liberty leading the People, Eugene </a:t>
            </a:r>
            <a:r>
              <a:rPr lang="en-US" i="1" dirty="0" err="1" smtClean="0"/>
              <a:t>Delaxcroix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 anchor="t"/>
          <a:lstStyle/>
          <a:p>
            <a:r>
              <a:rPr lang="en-US" dirty="0" smtClean="0"/>
              <a:t>Causes:  Economic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388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France’s involvement in the American Revolution was expensive and left them with a large debt to be repaid</a:t>
            </a:r>
          </a:p>
          <a:p>
            <a:r>
              <a:rPr lang="en-US" dirty="0" smtClean="0"/>
              <a:t>They were still trying to recover from the Seven Year’s War with England</a:t>
            </a:r>
          </a:p>
          <a:p>
            <a:r>
              <a:rPr lang="en-US" dirty="0" smtClean="0"/>
              <a:t>Taxation was uneven throughout the country and classes</a:t>
            </a:r>
          </a:p>
          <a:p>
            <a:r>
              <a:rPr lang="en-US" dirty="0" smtClean="0"/>
              <a:t>Tolls had to be paid to move throughout the country as a person and on goods</a:t>
            </a:r>
          </a:p>
          <a:p>
            <a:r>
              <a:rPr lang="en-US" dirty="0" smtClean="0"/>
              <a:t>The Church still demanded a 10% tithe</a:t>
            </a:r>
          </a:p>
          <a:p>
            <a:r>
              <a:rPr lang="en-US" dirty="0" smtClean="0"/>
              <a:t>There was no central bank or common currency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Causes: Social/Political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3880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France still used the feudal system that had existed since the dark ages!</a:t>
            </a:r>
          </a:p>
          <a:p>
            <a:r>
              <a:rPr lang="en-US" dirty="0" smtClean="0"/>
              <a:t>This made life for peasants extremely hard and they resented the inequality of French society</a:t>
            </a:r>
          </a:p>
          <a:p>
            <a:r>
              <a:rPr lang="en-US" dirty="0" smtClean="0"/>
              <a:t>The middle class of the Third Estate could not move upward in society unless they were VERY rich.</a:t>
            </a:r>
          </a:p>
          <a:p>
            <a:r>
              <a:rPr lang="en-US" dirty="0" smtClean="0"/>
              <a:t>The estate system was really out of date</a:t>
            </a:r>
          </a:p>
          <a:p>
            <a:pPr lvl="1"/>
            <a:r>
              <a:rPr lang="en-US" dirty="0" smtClean="0"/>
              <a:t>First estate – clergy and church</a:t>
            </a:r>
          </a:p>
          <a:p>
            <a:pPr lvl="1"/>
            <a:r>
              <a:rPr lang="en-US" dirty="0" smtClean="0"/>
              <a:t>Second estate – aristocracy, kings, nobles</a:t>
            </a:r>
          </a:p>
          <a:p>
            <a:pPr lvl="1"/>
            <a:r>
              <a:rPr lang="en-US" dirty="0" smtClean="0"/>
              <a:t>Third estate – everybody else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1400</TotalTime>
  <Words>513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French Revolution</vt:lpstr>
      <vt:lpstr>Liberté, Egalite, Fraternité</vt:lpstr>
      <vt:lpstr>Causes of the French Revolution</vt:lpstr>
      <vt:lpstr>Causes of the French Revolution</vt:lpstr>
      <vt:lpstr>Review Enlightened thinkers, specific thoughts that impacted French Society</vt:lpstr>
      <vt:lpstr>Enlightened thinker’s thoughts</vt:lpstr>
      <vt:lpstr>Causes: Philosophic</vt:lpstr>
      <vt:lpstr>Causes:  Economic</vt:lpstr>
      <vt:lpstr>Causes: Social/Political</vt:lpstr>
      <vt:lpstr>Causes: Social/Political</vt:lpstr>
      <vt:lpstr>History through Images</vt:lpstr>
    </vt:vector>
  </TitlesOfParts>
  <Company>Collingwood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Revolution</dc:title>
  <dc:creator>Computer Services</dc:creator>
  <cp:lastModifiedBy>Morgan McLaughlin</cp:lastModifiedBy>
  <cp:revision>5</cp:revision>
  <dcterms:created xsi:type="dcterms:W3CDTF">2011-04-11T02:54:07Z</dcterms:created>
  <dcterms:modified xsi:type="dcterms:W3CDTF">2014-04-24T20:34:31Z</dcterms:modified>
</cp:coreProperties>
</file>